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57" r:id="rId4"/>
    <p:sldId id="270" r:id="rId5"/>
    <p:sldId id="262" r:id="rId6"/>
    <p:sldId id="271" r:id="rId7"/>
    <p:sldId id="277" r:id="rId8"/>
    <p:sldId id="272" r:id="rId9"/>
    <p:sldId id="282" r:id="rId10"/>
    <p:sldId id="269" r:id="rId11"/>
    <p:sldId id="264" r:id="rId12"/>
    <p:sldId id="274" r:id="rId13"/>
    <p:sldId id="266" r:id="rId14"/>
    <p:sldId id="25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>
        <p:scale>
          <a:sx n="91" d="100"/>
          <a:sy n="91" d="100"/>
        </p:scale>
        <p:origin x="-100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состоянию на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01.01.2016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181243530260308"/>
          <c:y val="4.1783843647944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702951876599254E-2"/>
          <c:y val="0.13785859193255465"/>
          <c:w val="0.88986144396654343"/>
          <c:h val="0.58724800621974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 на 01.07.2015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plosion val="1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9100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5100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Малые предприятия</c:v>
                </c:pt>
                <c:pt idx="1">
                  <c:v>ИП</c:v>
                </c:pt>
                <c:pt idx="2">
                  <c:v>Средние предприниматели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271950</c:v>
                </c:pt>
                <c:pt idx="1">
                  <c:v>112444</c:v>
                </c:pt>
                <c:pt idx="2">
                  <c:v>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87840"/>
        <c:axId val="118289536"/>
      </c:barChart>
      <c:catAx>
        <c:axId val="10398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8289536"/>
        <c:crosses val="autoZero"/>
        <c:auto val="1"/>
        <c:lblAlgn val="ctr"/>
        <c:lblOffset val="100"/>
        <c:noMultiLvlLbl val="0"/>
      </c:catAx>
      <c:valAx>
        <c:axId val="118289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98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842894736406"/>
          <c:y val="1.4633584609954569E-2"/>
          <c:w val="0.53617239046407783"/>
          <c:h val="0.547450617378010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742831227707699"/>
                  <c:y val="-3.503070588481380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00455173305785"/>
                  <c:y val="-7.881908824083107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10893648632739"/>
                  <c:y val="-8.757676471203450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900146252406451"/>
                  <c:y val="-1.751535294240692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7110453730679998"/>
                  <c:y val="8.757676471203450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5004551733057842"/>
                  <c:y val="6.130373529842415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372174236030171"/>
                  <c:y val="9.92536666736391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4765589892996979E-2"/>
                  <c:y val="0.1313651470680517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Оптовая и розничная торговля</c:v>
                </c:pt>
                <c:pt idx="1">
                  <c:v>Операции с недвижимым имуществом, аренда и предоставление услуг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Обрабатывающие производства</c:v>
                </c:pt>
                <c:pt idx="5">
                  <c:v>Гостиницы и рестораны</c:v>
                </c:pt>
                <c:pt idx="6">
                  <c:v>Предоставление прочих коммунальных услуг, социальных и персональных услуг</c:v>
                </c:pt>
                <c:pt idx="7">
                  <c:v>Здравоохранение и предоставление социальных услуг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0.41100000000000003</c:v>
                </c:pt>
                <c:pt idx="1">
                  <c:v>0.21400000000000002</c:v>
                </c:pt>
                <c:pt idx="2">
                  <c:v>0.113</c:v>
                </c:pt>
                <c:pt idx="3">
                  <c:v>8.5000000000000006E-2</c:v>
                </c:pt>
                <c:pt idx="4">
                  <c:v>8.3000000000000018E-2</c:v>
                </c:pt>
                <c:pt idx="5">
                  <c:v>3.0000000000000002E-2</c:v>
                </c:pt>
                <c:pt idx="6">
                  <c:v>2.8000000000000001E-2</c:v>
                </c:pt>
                <c:pt idx="7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  <c:holeSize val="32"/>
      </c:doughnutChart>
    </c:plotArea>
    <c:legend>
      <c:legendPos val="r"/>
      <c:layout>
        <c:manualLayout>
          <c:xMode val="edge"/>
          <c:yMode val="edge"/>
          <c:x val="2.8956152467304635E-2"/>
          <c:y val="0.56956088115198666"/>
          <c:w val="0.97104384753269546"/>
          <c:h val="0.43043911884801317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7243894915"/>
          <c:y val="3.2111473013260637E-2"/>
          <c:w val="0.88232756105084997"/>
          <c:h val="0.73496840571248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212824010914289E-3"/>
                  <c:y val="1.3262599469496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95043201455261E-3"/>
                  <c:y val="8.8417329796640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642564802182877E-2"/>
                  <c:y val="1.3262599469496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5043201455261E-3"/>
                  <c:y val="-8.87689105174854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11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01.01.2013</c:v>
                </c:pt>
                <c:pt idx="1">
                  <c:v>01.01.2014</c:v>
                </c:pt>
                <c:pt idx="2">
                  <c:v>01.01.2015</c:v>
                </c:pt>
                <c:pt idx="3">
                  <c:v>01.11.2015</c:v>
                </c:pt>
                <c:pt idx="4">
                  <c:v>01.01.2016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2505.8000000000002</c:v>
                </c:pt>
                <c:pt idx="1">
                  <c:v>2425.5</c:v>
                </c:pt>
                <c:pt idx="2">
                  <c:v>2440.5</c:v>
                </c:pt>
                <c:pt idx="3">
                  <c:v>2428.1</c:v>
                </c:pt>
                <c:pt idx="4">
                  <c:v>2538.6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упрощенная система налогообложения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2737608003638092E-3"/>
                  <c:y val="1.3262599469496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475216007276114E-3"/>
                  <c:y val="1.7683465959328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11" b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01.01.2013</c:v>
                </c:pt>
                <c:pt idx="1">
                  <c:v>01.01.2014</c:v>
                </c:pt>
                <c:pt idx="2">
                  <c:v>01.01.2015</c:v>
                </c:pt>
                <c:pt idx="3">
                  <c:v>01.11.2015</c:v>
                </c:pt>
                <c:pt idx="4">
                  <c:v>01.01.2016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11125.1</c:v>
                </c:pt>
                <c:pt idx="1">
                  <c:v>12800.9</c:v>
                </c:pt>
                <c:pt idx="2">
                  <c:v>14214.9</c:v>
                </c:pt>
                <c:pt idx="3">
                  <c:v>15372.3</c:v>
                </c:pt>
                <c:pt idx="4">
                  <c:v>16054.7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патентная система налогообложения (введена с 01.01.2014)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8825218695488244E-3"/>
                  <c:y val="5.8384496387746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23782804323237E-3"/>
                  <c:y val="2.9192248193873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326956727030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8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01.01.2013</c:v>
                </c:pt>
                <c:pt idx="1">
                  <c:v>01.01.2014</c:v>
                </c:pt>
                <c:pt idx="2">
                  <c:v>01.01.2015</c:v>
                </c:pt>
                <c:pt idx="3">
                  <c:v>01.11.2015</c:v>
                </c:pt>
                <c:pt idx="4">
                  <c:v>01.01.2016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69.400000000000006</c:v>
                </c:pt>
                <c:pt idx="3">
                  <c:v>61.9</c:v>
                </c:pt>
                <c:pt idx="4">
                  <c:v>114.6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21504"/>
        <c:axId val="44423040"/>
      </c:barChart>
      <c:catAx>
        <c:axId val="4442150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01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423040"/>
        <c:crosses val="autoZero"/>
        <c:auto val="1"/>
        <c:lblAlgn val="ctr"/>
        <c:lblOffset val="100"/>
        <c:noMultiLvlLbl val="0"/>
      </c:catAx>
      <c:valAx>
        <c:axId val="4442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42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452790214448039E-2"/>
          <c:y val="0.83660592993400729"/>
          <c:w val="0.96654711976447061"/>
          <c:h val="0.15755562042721821"/>
        </c:manualLayout>
      </c:layout>
      <c:overlay val="0"/>
      <c:txPr>
        <a:bodyPr/>
        <a:lstStyle/>
        <a:p>
          <a:pPr>
            <a:defRPr sz="101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9CB07-CA69-4B81-A526-334167C62623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7E655-AE93-4838-B9AF-1E9E2FD03A8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поддержки малого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среднего бизнеса</a:t>
          </a:r>
          <a:endParaRPr lang="ru-RU" dirty="0"/>
        </a:p>
      </dgm:t>
    </dgm:pt>
    <dgm:pt modelId="{825A5C84-93F1-41FA-84BB-A9A564617F10}" type="parTrans" cxnId="{9CCBF588-E597-40EC-9079-75B2AE56D31D}">
      <dgm:prSet/>
      <dgm:spPr/>
      <dgm:t>
        <a:bodyPr/>
        <a:lstStyle/>
        <a:p>
          <a:endParaRPr lang="ru-RU"/>
        </a:p>
      </dgm:t>
    </dgm:pt>
    <dgm:pt modelId="{9A47C566-B746-4550-A7CC-CC9BE5BBC40E}" type="sibTrans" cxnId="{9CCBF588-E597-40EC-9079-75B2AE56D31D}">
      <dgm:prSet/>
      <dgm:spPr/>
      <dgm:t>
        <a:bodyPr/>
        <a:lstStyle/>
        <a:p>
          <a:endParaRPr lang="ru-RU"/>
        </a:p>
      </dgm:t>
    </dgm:pt>
    <dgm:pt modelId="{FA233510-9773-4228-8A82-54712B46E67E}">
      <dgm:prSet phldrT="[Текст]"/>
      <dgm:spPr>
        <a:solidFill>
          <a:schemeClr val="bg1"/>
        </a:solidFill>
      </dgm:spPr>
      <dgm:t>
        <a:bodyPr anchor="ctr"/>
        <a:lstStyle/>
        <a:p>
          <a:r>
            <a:rPr lang="ru-RU" b="1" smtClean="0">
              <a:solidFill>
                <a:schemeClr val="tx2"/>
              </a:solidFill>
            </a:rPr>
            <a:t>Министерство экономического развития РФ</a:t>
          </a:r>
        </a:p>
        <a:p>
          <a:r>
            <a:rPr lang="ru-RU" b="1" smtClean="0">
              <a:solidFill>
                <a:schemeClr val="tx2"/>
              </a:solidFill>
            </a:rPr>
            <a:t>Федеральная корпорация </a:t>
          </a:r>
          <a:br>
            <a:rPr lang="ru-RU" b="1" smtClean="0">
              <a:solidFill>
                <a:schemeClr val="tx2"/>
              </a:solidFill>
            </a:rPr>
          </a:br>
          <a:r>
            <a:rPr lang="ru-RU" b="1" smtClean="0">
              <a:solidFill>
                <a:schemeClr val="tx2"/>
              </a:solidFill>
            </a:rPr>
            <a:t>по развитию МСП</a:t>
          </a:r>
          <a:endParaRPr lang="ru-RU" b="1" dirty="0">
            <a:solidFill>
              <a:schemeClr val="tx2"/>
            </a:solidFill>
          </a:endParaRPr>
        </a:p>
      </dgm:t>
    </dgm:pt>
    <dgm:pt modelId="{B2F42062-8402-462E-855F-1B53CA4768C2}" type="parTrans" cxnId="{1C5F2D73-B45B-42CF-868F-20E673EB5F95}">
      <dgm:prSet/>
      <dgm:spPr/>
      <dgm:t>
        <a:bodyPr/>
        <a:lstStyle/>
        <a:p>
          <a:endParaRPr lang="ru-RU"/>
        </a:p>
      </dgm:t>
    </dgm:pt>
    <dgm:pt modelId="{75006879-6688-49E4-8F46-13D367FE27EE}" type="sibTrans" cxnId="{1C5F2D73-B45B-42CF-868F-20E673EB5F95}">
      <dgm:prSet/>
      <dgm:spPr/>
      <dgm:t>
        <a:bodyPr/>
        <a:lstStyle/>
        <a:p>
          <a:endParaRPr lang="ru-RU"/>
        </a:p>
      </dgm:t>
    </dgm:pt>
    <dgm:pt modelId="{C56BFA73-E515-4648-A01C-CD7178B41858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bg1"/>
              </a:solidFill>
            </a:rPr>
            <a:t>Правительство </a:t>
          </a:r>
          <a:br>
            <a:rPr lang="ru-RU" sz="1800" b="1" smtClean="0">
              <a:solidFill>
                <a:schemeClr val="bg1"/>
              </a:solidFill>
            </a:rPr>
          </a:br>
          <a:r>
            <a:rPr lang="ru-RU" sz="1800" b="1" smtClean="0">
              <a:solidFill>
                <a:schemeClr val="bg1"/>
              </a:solidFill>
            </a:rPr>
            <a:t>Санкт-Петербурга</a:t>
          </a:r>
        </a:p>
        <a:p>
          <a:r>
            <a:rPr lang="ru-RU" sz="1800" b="1" smtClean="0">
              <a:solidFill>
                <a:schemeClr val="bg1"/>
              </a:solidFill>
            </a:rPr>
            <a:t>Комитет по развитию предпринимательства и потребительского рынка </a:t>
          </a:r>
          <a:endParaRPr lang="ru-RU" sz="1800" b="1" dirty="0">
            <a:solidFill>
              <a:schemeClr val="bg1"/>
            </a:solidFill>
          </a:endParaRPr>
        </a:p>
      </dgm:t>
    </dgm:pt>
    <dgm:pt modelId="{0993D704-606E-4644-8062-F2665C6A775C}" type="parTrans" cxnId="{EDCB0A87-6E18-42E5-8EF6-69B21273C15C}">
      <dgm:prSet/>
      <dgm:spPr/>
      <dgm:t>
        <a:bodyPr/>
        <a:lstStyle/>
        <a:p>
          <a:endParaRPr lang="ru-RU"/>
        </a:p>
      </dgm:t>
    </dgm:pt>
    <dgm:pt modelId="{BB053497-7DEC-4983-BB27-354C07ED87D7}" type="sibTrans" cxnId="{EDCB0A87-6E18-42E5-8EF6-69B21273C15C}">
      <dgm:prSet/>
      <dgm:spPr/>
      <dgm:t>
        <a:bodyPr/>
        <a:lstStyle/>
        <a:p>
          <a:endParaRPr lang="ru-RU"/>
        </a:p>
      </dgm:t>
    </dgm:pt>
    <dgm:pt modelId="{DF6E1725-3DCB-4FA2-8D80-E81C8D3D3B5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b="1" dirty="0" smtClean="0"/>
            <a:t>Санкт-Петербургский инфраструктурный комплекс поддержки предпринимательства </a:t>
          </a:r>
          <a:endParaRPr lang="ru-RU" sz="2000" b="1" dirty="0"/>
        </a:p>
      </dgm:t>
    </dgm:pt>
    <dgm:pt modelId="{C3B78EA3-930A-411B-8C68-25E0A9021C7D}" type="parTrans" cxnId="{5C87598E-EC07-40E4-911A-4050E28AEB88}">
      <dgm:prSet/>
      <dgm:spPr/>
      <dgm:t>
        <a:bodyPr/>
        <a:lstStyle/>
        <a:p>
          <a:endParaRPr lang="ru-RU"/>
        </a:p>
      </dgm:t>
    </dgm:pt>
    <dgm:pt modelId="{7B931081-4981-44F1-923A-775C0E09CC8A}" type="sibTrans" cxnId="{5C87598E-EC07-40E4-911A-4050E28AEB88}">
      <dgm:prSet/>
      <dgm:spPr/>
      <dgm:t>
        <a:bodyPr/>
        <a:lstStyle/>
        <a:p>
          <a:endParaRPr lang="ru-RU"/>
        </a:p>
      </dgm:t>
    </dgm:pt>
    <dgm:pt modelId="{AE31C1C0-604D-4D73-9A43-54E0340D5735}" type="pres">
      <dgm:prSet presAssocID="{8B79CB07-CA69-4B81-A526-334167C626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24147-2EC0-4062-A351-B8C739A9B212}" type="pres">
      <dgm:prSet presAssocID="{C8D7E655-AE93-4838-B9AF-1E9E2FD03A86}" presName="root1" presStyleCnt="0"/>
      <dgm:spPr/>
      <dgm:t>
        <a:bodyPr/>
        <a:lstStyle/>
        <a:p>
          <a:endParaRPr lang="ru-RU"/>
        </a:p>
      </dgm:t>
    </dgm:pt>
    <dgm:pt modelId="{6911149A-66AF-49D3-B3D4-F41EDFDF2364}" type="pres">
      <dgm:prSet presAssocID="{C8D7E655-AE93-4838-B9AF-1E9E2FD03A86}" presName="LevelOneTextNode" presStyleLbl="node0" presStyleIdx="0" presStyleCnt="1" custScaleX="110419" custScaleY="133115" custLinFactNeighborX="-25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D0083-5D35-40FC-A4B1-6A4F55491B0D}" type="pres">
      <dgm:prSet presAssocID="{C8D7E655-AE93-4838-B9AF-1E9E2FD03A86}" presName="level2hierChild" presStyleCnt="0"/>
      <dgm:spPr/>
      <dgm:t>
        <a:bodyPr/>
        <a:lstStyle/>
        <a:p>
          <a:endParaRPr lang="ru-RU"/>
        </a:p>
      </dgm:t>
    </dgm:pt>
    <dgm:pt modelId="{4DD7A379-F333-4EB7-B9C3-429C02AD4E97}" type="pres">
      <dgm:prSet presAssocID="{B2F42062-8402-462E-855F-1B53CA4768C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364F667-CD0F-4299-92FA-43F06ABC0A12}" type="pres">
      <dgm:prSet presAssocID="{B2F42062-8402-462E-855F-1B53CA4768C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BE126B5-800D-4B85-9CAC-5B710C71568D}" type="pres">
      <dgm:prSet presAssocID="{FA233510-9773-4228-8A82-54712B46E67E}" presName="root2" presStyleCnt="0"/>
      <dgm:spPr/>
      <dgm:t>
        <a:bodyPr/>
        <a:lstStyle/>
        <a:p>
          <a:endParaRPr lang="ru-RU"/>
        </a:p>
      </dgm:t>
    </dgm:pt>
    <dgm:pt modelId="{BE370788-EB24-4050-81F4-BE79A0A9837D}" type="pres">
      <dgm:prSet presAssocID="{FA233510-9773-4228-8A82-54712B46E67E}" presName="LevelTwoTextNode" presStyleLbl="node2" presStyleIdx="0" presStyleCnt="3" custScaleX="134507" custScaleY="109937" custLinFactNeighborY="7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D6519-63CF-4965-AEA3-963D1BA647A8}" type="pres">
      <dgm:prSet presAssocID="{FA233510-9773-4228-8A82-54712B46E67E}" presName="level3hierChild" presStyleCnt="0"/>
      <dgm:spPr/>
      <dgm:t>
        <a:bodyPr/>
        <a:lstStyle/>
        <a:p>
          <a:endParaRPr lang="ru-RU"/>
        </a:p>
      </dgm:t>
    </dgm:pt>
    <dgm:pt modelId="{80AF294F-CA29-468C-87AB-299A942B915F}" type="pres">
      <dgm:prSet presAssocID="{0993D704-606E-4644-8062-F2665C6A775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6242674-F936-45EB-B067-94DBEB4AD030}" type="pres">
      <dgm:prSet presAssocID="{0993D704-606E-4644-8062-F2665C6A775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517EC3D-757E-46B2-ADC4-4796774C8E84}" type="pres">
      <dgm:prSet presAssocID="{C56BFA73-E515-4648-A01C-CD7178B41858}" presName="root2" presStyleCnt="0"/>
      <dgm:spPr/>
      <dgm:t>
        <a:bodyPr/>
        <a:lstStyle/>
        <a:p>
          <a:endParaRPr lang="ru-RU"/>
        </a:p>
      </dgm:t>
    </dgm:pt>
    <dgm:pt modelId="{5789557B-CDA7-40E2-ADE2-051EE8E8B378}" type="pres">
      <dgm:prSet presAssocID="{C56BFA73-E515-4648-A01C-CD7178B41858}" presName="LevelTwoTextNode" presStyleLbl="node2" presStyleIdx="1" presStyleCnt="3" custScaleX="134776" custScaleY="127013" custLinFactNeighborY="4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0ECDB-AF3E-469B-B03A-B130A779C814}" type="pres">
      <dgm:prSet presAssocID="{C56BFA73-E515-4648-A01C-CD7178B41858}" presName="level3hierChild" presStyleCnt="0"/>
      <dgm:spPr/>
      <dgm:t>
        <a:bodyPr/>
        <a:lstStyle/>
        <a:p>
          <a:endParaRPr lang="ru-RU"/>
        </a:p>
      </dgm:t>
    </dgm:pt>
    <dgm:pt modelId="{416255F6-E508-4C53-AE69-DF8D7B9E167F}" type="pres">
      <dgm:prSet presAssocID="{C3B78EA3-930A-411B-8C68-25E0A9021C7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4BD2B8A-F9E5-46FD-920B-151F76A0F497}" type="pres">
      <dgm:prSet presAssocID="{C3B78EA3-930A-411B-8C68-25E0A9021C7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00D08BB-AA3E-40ED-9151-BA04A39FD75D}" type="pres">
      <dgm:prSet presAssocID="{DF6E1725-3DCB-4FA2-8D80-E81C8D3D3B57}" presName="root2" presStyleCnt="0"/>
      <dgm:spPr/>
      <dgm:t>
        <a:bodyPr/>
        <a:lstStyle/>
        <a:p>
          <a:endParaRPr lang="ru-RU"/>
        </a:p>
      </dgm:t>
    </dgm:pt>
    <dgm:pt modelId="{6A26E806-3AE3-4B6A-812F-E26F19AF5174}" type="pres">
      <dgm:prSet presAssocID="{DF6E1725-3DCB-4FA2-8D80-E81C8D3D3B57}" presName="LevelTwoTextNode" presStyleLbl="node2" presStyleIdx="2" presStyleCnt="3" custScaleX="134385" custScaleY="126666" custLinFactNeighborX="1005" custLinFactNeighborY="-2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FFCFA-5B47-49A8-A398-FB2758FBDA3F}" type="pres">
      <dgm:prSet presAssocID="{DF6E1725-3DCB-4FA2-8D80-E81C8D3D3B57}" presName="level3hierChild" presStyleCnt="0"/>
      <dgm:spPr/>
      <dgm:t>
        <a:bodyPr/>
        <a:lstStyle/>
        <a:p>
          <a:endParaRPr lang="ru-RU"/>
        </a:p>
      </dgm:t>
    </dgm:pt>
  </dgm:ptLst>
  <dgm:cxnLst>
    <dgm:cxn modelId="{0730AA20-BCBA-40F1-9AAE-F9F7AE8AF823}" type="presOf" srcId="{C8D7E655-AE93-4838-B9AF-1E9E2FD03A86}" destId="{6911149A-66AF-49D3-B3D4-F41EDFDF2364}" srcOrd="0" destOrd="0" presId="urn:microsoft.com/office/officeart/2005/8/layout/hierarchy2"/>
    <dgm:cxn modelId="{19B102BB-AC99-4528-947F-5E6B9846E621}" type="presOf" srcId="{0993D704-606E-4644-8062-F2665C6A775C}" destId="{56242674-F936-45EB-B067-94DBEB4AD030}" srcOrd="1" destOrd="0" presId="urn:microsoft.com/office/officeart/2005/8/layout/hierarchy2"/>
    <dgm:cxn modelId="{1C5F2D73-B45B-42CF-868F-20E673EB5F95}" srcId="{C8D7E655-AE93-4838-B9AF-1E9E2FD03A86}" destId="{FA233510-9773-4228-8A82-54712B46E67E}" srcOrd="0" destOrd="0" parTransId="{B2F42062-8402-462E-855F-1B53CA4768C2}" sibTransId="{75006879-6688-49E4-8F46-13D367FE27EE}"/>
    <dgm:cxn modelId="{EDCB0A87-6E18-42E5-8EF6-69B21273C15C}" srcId="{C8D7E655-AE93-4838-B9AF-1E9E2FD03A86}" destId="{C56BFA73-E515-4648-A01C-CD7178B41858}" srcOrd="1" destOrd="0" parTransId="{0993D704-606E-4644-8062-F2665C6A775C}" sibTransId="{BB053497-7DEC-4983-BB27-354C07ED87D7}"/>
    <dgm:cxn modelId="{6A9D6008-638A-4DA0-AC62-F8623B41C456}" type="presOf" srcId="{B2F42062-8402-462E-855F-1B53CA4768C2}" destId="{9364F667-CD0F-4299-92FA-43F06ABC0A12}" srcOrd="1" destOrd="0" presId="urn:microsoft.com/office/officeart/2005/8/layout/hierarchy2"/>
    <dgm:cxn modelId="{2BD169AE-307F-4D15-ABFA-34183226F28F}" type="presOf" srcId="{8B79CB07-CA69-4B81-A526-334167C62623}" destId="{AE31C1C0-604D-4D73-9A43-54E0340D5735}" srcOrd="0" destOrd="0" presId="urn:microsoft.com/office/officeart/2005/8/layout/hierarchy2"/>
    <dgm:cxn modelId="{5C87598E-EC07-40E4-911A-4050E28AEB88}" srcId="{C8D7E655-AE93-4838-B9AF-1E9E2FD03A86}" destId="{DF6E1725-3DCB-4FA2-8D80-E81C8D3D3B57}" srcOrd="2" destOrd="0" parTransId="{C3B78EA3-930A-411B-8C68-25E0A9021C7D}" sibTransId="{7B931081-4981-44F1-923A-775C0E09CC8A}"/>
    <dgm:cxn modelId="{9CCBF588-E597-40EC-9079-75B2AE56D31D}" srcId="{8B79CB07-CA69-4B81-A526-334167C62623}" destId="{C8D7E655-AE93-4838-B9AF-1E9E2FD03A86}" srcOrd="0" destOrd="0" parTransId="{825A5C84-93F1-41FA-84BB-A9A564617F10}" sibTransId="{9A47C566-B746-4550-A7CC-CC9BE5BBC40E}"/>
    <dgm:cxn modelId="{5DF2E789-B9B2-4086-923A-5777AFC8A8DC}" type="presOf" srcId="{FA233510-9773-4228-8A82-54712B46E67E}" destId="{BE370788-EB24-4050-81F4-BE79A0A9837D}" srcOrd="0" destOrd="0" presId="urn:microsoft.com/office/officeart/2005/8/layout/hierarchy2"/>
    <dgm:cxn modelId="{4E333278-96C1-472A-92B4-7B96D7CFEA7A}" type="presOf" srcId="{0993D704-606E-4644-8062-F2665C6A775C}" destId="{80AF294F-CA29-468C-87AB-299A942B915F}" srcOrd="0" destOrd="0" presId="urn:microsoft.com/office/officeart/2005/8/layout/hierarchy2"/>
    <dgm:cxn modelId="{874B18D6-C1F2-42AD-B1ED-89F6065EA00D}" type="presOf" srcId="{C3B78EA3-930A-411B-8C68-25E0A9021C7D}" destId="{A4BD2B8A-F9E5-46FD-920B-151F76A0F497}" srcOrd="1" destOrd="0" presId="urn:microsoft.com/office/officeart/2005/8/layout/hierarchy2"/>
    <dgm:cxn modelId="{A43F5591-E26C-40D5-9627-6BB786F5BAE7}" type="presOf" srcId="{C56BFA73-E515-4648-A01C-CD7178B41858}" destId="{5789557B-CDA7-40E2-ADE2-051EE8E8B378}" srcOrd="0" destOrd="0" presId="urn:microsoft.com/office/officeart/2005/8/layout/hierarchy2"/>
    <dgm:cxn modelId="{34909B62-8863-4AC8-96E3-D1BC1A251673}" type="presOf" srcId="{DF6E1725-3DCB-4FA2-8D80-E81C8D3D3B57}" destId="{6A26E806-3AE3-4B6A-812F-E26F19AF5174}" srcOrd="0" destOrd="0" presId="urn:microsoft.com/office/officeart/2005/8/layout/hierarchy2"/>
    <dgm:cxn modelId="{B54DF144-BE8A-4475-A182-8403671FDDB6}" type="presOf" srcId="{C3B78EA3-930A-411B-8C68-25E0A9021C7D}" destId="{416255F6-E508-4C53-AE69-DF8D7B9E167F}" srcOrd="0" destOrd="0" presId="urn:microsoft.com/office/officeart/2005/8/layout/hierarchy2"/>
    <dgm:cxn modelId="{0BFB663C-8015-4F55-AD8A-E26F0DA74321}" type="presOf" srcId="{B2F42062-8402-462E-855F-1B53CA4768C2}" destId="{4DD7A379-F333-4EB7-B9C3-429C02AD4E97}" srcOrd="0" destOrd="0" presId="urn:microsoft.com/office/officeart/2005/8/layout/hierarchy2"/>
    <dgm:cxn modelId="{7091E42F-C6FB-4CBF-B293-D3E7B3BC9E82}" type="presParOf" srcId="{AE31C1C0-604D-4D73-9A43-54E0340D5735}" destId="{0B524147-2EC0-4062-A351-B8C739A9B212}" srcOrd="0" destOrd="0" presId="urn:microsoft.com/office/officeart/2005/8/layout/hierarchy2"/>
    <dgm:cxn modelId="{9FC35822-5ECD-42B0-8E03-A4ED90AE075F}" type="presParOf" srcId="{0B524147-2EC0-4062-A351-B8C739A9B212}" destId="{6911149A-66AF-49D3-B3D4-F41EDFDF2364}" srcOrd="0" destOrd="0" presId="urn:microsoft.com/office/officeart/2005/8/layout/hierarchy2"/>
    <dgm:cxn modelId="{FC3C64A3-E6F1-479D-AB3C-103EAE5204D1}" type="presParOf" srcId="{0B524147-2EC0-4062-A351-B8C739A9B212}" destId="{A85D0083-5D35-40FC-A4B1-6A4F55491B0D}" srcOrd="1" destOrd="0" presId="urn:microsoft.com/office/officeart/2005/8/layout/hierarchy2"/>
    <dgm:cxn modelId="{FDAE303F-8B67-4870-87BC-C2CD5DB0BD8E}" type="presParOf" srcId="{A85D0083-5D35-40FC-A4B1-6A4F55491B0D}" destId="{4DD7A379-F333-4EB7-B9C3-429C02AD4E97}" srcOrd="0" destOrd="0" presId="urn:microsoft.com/office/officeart/2005/8/layout/hierarchy2"/>
    <dgm:cxn modelId="{ABF951C2-5752-43B5-9C39-2E8932311CD0}" type="presParOf" srcId="{4DD7A379-F333-4EB7-B9C3-429C02AD4E97}" destId="{9364F667-CD0F-4299-92FA-43F06ABC0A12}" srcOrd="0" destOrd="0" presId="urn:microsoft.com/office/officeart/2005/8/layout/hierarchy2"/>
    <dgm:cxn modelId="{D8A756F7-AA65-403E-84B2-4F40A0517CDA}" type="presParOf" srcId="{A85D0083-5D35-40FC-A4B1-6A4F55491B0D}" destId="{9BE126B5-800D-4B85-9CAC-5B710C71568D}" srcOrd="1" destOrd="0" presId="urn:microsoft.com/office/officeart/2005/8/layout/hierarchy2"/>
    <dgm:cxn modelId="{23B377C9-72AB-4D43-9E1D-EB92E2999CE8}" type="presParOf" srcId="{9BE126B5-800D-4B85-9CAC-5B710C71568D}" destId="{BE370788-EB24-4050-81F4-BE79A0A9837D}" srcOrd="0" destOrd="0" presId="urn:microsoft.com/office/officeart/2005/8/layout/hierarchy2"/>
    <dgm:cxn modelId="{F0BE7A3A-909B-48AF-AA6E-7E06A48DDCB2}" type="presParOf" srcId="{9BE126B5-800D-4B85-9CAC-5B710C71568D}" destId="{DCFD6519-63CF-4965-AEA3-963D1BA647A8}" srcOrd="1" destOrd="0" presId="urn:microsoft.com/office/officeart/2005/8/layout/hierarchy2"/>
    <dgm:cxn modelId="{07A18690-833F-4E05-8DFE-0D3FFE53A456}" type="presParOf" srcId="{A85D0083-5D35-40FC-A4B1-6A4F55491B0D}" destId="{80AF294F-CA29-468C-87AB-299A942B915F}" srcOrd="2" destOrd="0" presId="urn:microsoft.com/office/officeart/2005/8/layout/hierarchy2"/>
    <dgm:cxn modelId="{0900D7ED-ED0A-4278-8F76-F90EBC0D298B}" type="presParOf" srcId="{80AF294F-CA29-468C-87AB-299A942B915F}" destId="{56242674-F936-45EB-B067-94DBEB4AD030}" srcOrd="0" destOrd="0" presId="urn:microsoft.com/office/officeart/2005/8/layout/hierarchy2"/>
    <dgm:cxn modelId="{115806E5-1E93-428E-B72D-4D6A53B09D74}" type="presParOf" srcId="{A85D0083-5D35-40FC-A4B1-6A4F55491B0D}" destId="{D517EC3D-757E-46B2-ADC4-4796774C8E84}" srcOrd="3" destOrd="0" presId="urn:microsoft.com/office/officeart/2005/8/layout/hierarchy2"/>
    <dgm:cxn modelId="{C20C7394-BF1A-40CD-A870-1B5E75182EAD}" type="presParOf" srcId="{D517EC3D-757E-46B2-ADC4-4796774C8E84}" destId="{5789557B-CDA7-40E2-ADE2-051EE8E8B378}" srcOrd="0" destOrd="0" presId="urn:microsoft.com/office/officeart/2005/8/layout/hierarchy2"/>
    <dgm:cxn modelId="{7912271F-8875-499C-BB34-74E7BD8BB513}" type="presParOf" srcId="{D517EC3D-757E-46B2-ADC4-4796774C8E84}" destId="{3D90ECDB-AF3E-469B-B03A-B130A779C814}" srcOrd="1" destOrd="0" presId="urn:microsoft.com/office/officeart/2005/8/layout/hierarchy2"/>
    <dgm:cxn modelId="{86D7CA7F-EE72-4573-B31F-83DEC69A3FB7}" type="presParOf" srcId="{A85D0083-5D35-40FC-A4B1-6A4F55491B0D}" destId="{416255F6-E508-4C53-AE69-DF8D7B9E167F}" srcOrd="4" destOrd="0" presId="urn:microsoft.com/office/officeart/2005/8/layout/hierarchy2"/>
    <dgm:cxn modelId="{D5AB20AE-8100-4425-8226-D2F415236B33}" type="presParOf" srcId="{416255F6-E508-4C53-AE69-DF8D7B9E167F}" destId="{A4BD2B8A-F9E5-46FD-920B-151F76A0F497}" srcOrd="0" destOrd="0" presId="urn:microsoft.com/office/officeart/2005/8/layout/hierarchy2"/>
    <dgm:cxn modelId="{66BE940C-EFE0-4FEE-967B-ADF515C16B5A}" type="presParOf" srcId="{A85D0083-5D35-40FC-A4B1-6A4F55491B0D}" destId="{200D08BB-AA3E-40ED-9151-BA04A39FD75D}" srcOrd="5" destOrd="0" presId="urn:microsoft.com/office/officeart/2005/8/layout/hierarchy2"/>
    <dgm:cxn modelId="{9ACBC8BC-169E-4E1A-99AB-BA2981BF7BDC}" type="presParOf" srcId="{200D08BB-AA3E-40ED-9151-BA04A39FD75D}" destId="{6A26E806-3AE3-4B6A-812F-E26F19AF5174}" srcOrd="0" destOrd="0" presId="urn:microsoft.com/office/officeart/2005/8/layout/hierarchy2"/>
    <dgm:cxn modelId="{B1A404B6-3A34-4A94-9DEC-0ABEA6E8B4DD}" type="presParOf" srcId="{200D08BB-AA3E-40ED-9151-BA04A39FD75D}" destId="{FA6FFCFA-5B47-49A8-A398-FB2758FBDA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FDAA7-EE7C-4483-A9EE-30D8EC94F57E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2B1292D-6A18-42BD-B990-A0FE8A625E12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инфраструктуры поддержки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DD0AC-7E15-4EED-BAD2-8338D14735E7}" type="parTrans" cxnId="{D5012C99-F350-4510-9925-773E76802DA7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6F00E-7875-496E-8528-9C0621464DBA}" type="sibTrans" cxnId="{D5012C99-F350-4510-9925-773E76802DA7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54B2C-E2F5-4A2E-B6A3-A086D5053764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доступа к финансовым ресурсам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F8192-2337-49DB-8BC5-D890A877EBDA}" type="parTrans" cxnId="{6D193394-62E1-4530-985F-6BF419B74DF5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E4F59-B220-466B-BCAA-8DC35E9B6F40}" type="sibTrans" cxnId="{6D193394-62E1-4530-985F-6BF419B74DF5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99033-67B6-457D-854F-636CA487DE10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Усиление рыночных позиций на внутреннем</a:t>
          </a:r>
        </a:p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и международном рынках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7541-4A3F-4798-90FA-6A42EEBD4B8D}" type="parTrans" cxnId="{248F4F1A-7AC5-4E25-9370-7C4F28688CAA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1B03B-0E61-44D3-813A-6A860A6474C9}" type="sibTrans" cxnId="{248F4F1A-7AC5-4E25-9370-7C4F28688CAA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4A92B-EECB-45C2-812D-E248FA5C00FF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Информационная поддержка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8A2E5-86B3-40DB-A575-CE09F713CAE7}" type="parTrans" cxnId="{908078FD-F684-4818-B55A-93C098457621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7671C-10E9-45E6-BF18-031036EF5438}" type="sibTrans" cxnId="{908078FD-F684-4818-B55A-93C098457621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480D2-E163-498A-98EA-DBBA4E6326CA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социального партнерства предпринимателей и исполнительных органов государственной власти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24733-1D09-47FD-BA61-64E6EBE2008C}" type="parTrans" cxnId="{07EF0A76-7146-4455-B7ED-B2B800254753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E0C2-274C-4F03-860B-236954159A1C}" type="sibTrans" cxnId="{07EF0A76-7146-4455-B7ED-B2B800254753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08C0B-7D71-443E-8B29-2143964AAEF7}" type="pres">
      <dgm:prSet presAssocID="{99EFDAA7-EE7C-4483-A9EE-30D8EC94F5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CF88D-11F6-4019-B53C-2643E697346F}" type="pres">
      <dgm:prSet presAssocID="{82B1292D-6A18-42BD-B990-A0FE8A625E12}" presName="parentLin" presStyleCnt="0"/>
      <dgm:spPr/>
    </dgm:pt>
    <dgm:pt modelId="{ADB08143-4823-4C30-8402-972085727595}" type="pres">
      <dgm:prSet presAssocID="{82B1292D-6A18-42BD-B990-A0FE8A625E1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353D6F-6CEE-4DEB-9DB2-88AC07D7E651}" type="pres">
      <dgm:prSet presAssocID="{82B1292D-6A18-42BD-B990-A0FE8A625E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D9EE5-91F3-4545-AE14-A79C403EB57E}" type="pres">
      <dgm:prSet presAssocID="{82B1292D-6A18-42BD-B990-A0FE8A625E12}" presName="negativeSpace" presStyleCnt="0"/>
      <dgm:spPr/>
    </dgm:pt>
    <dgm:pt modelId="{03703267-3785-4DEF-8A7B-A59E5819E5E1}" type="pres">
      <dgm:prSet presAssocID="{82B1292D-6A18-42BD-B990-A0FE8A625E12}" presName="childText" presStyleLbl="conFgAcc1" presStyleIdx="0" presStyleCnt="5">
        <dgm:presLayoutVars>
          <dgm:bulletEnabled val="1"/>
        </dgm:presLayoutVars>
      </dgm:prSet>
      <dgm:spPr/>
    </dgm:pt>
    <dgm:pt modelId="{24F868BC-D312-4A8A-B12E-161B8918F438}" type="pres">
      <dgm:prSet presAssocID="{EAE6F00E-7875-496E-8528-9C0621464DBA}" presName="spaceBetweenRectangles" presStyleCnt="0"/>
      <dgm:spPr/>
    </dgm:pt>
    <dgm:pt modelId="{0774CF21-A522-48B9-8586-E1991D977E43}" type="pres">
      <dgm:prSet presAssocID="{11C54B2C-E2F5-4A2E-B6A3-A086D5053764}" presName="parentLin" presStyleCnt="0"/>
      <dgm:spPr/>
    </dgm:pt>
    <dgm:pt modelId="{B675E62C-700B-4372-BC7A-17E8729B505B}" type="pres">
      <dgm:prSet presAssocID="{11C54B2C-E2F5-4A2E-B6A3-A086D505376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D346A4C-40B8-479F-9FE7-3CF19121C4EC}" type="pres">
      <dgm:prSet presAssocID="{11C54B2C-E2F5-4A2E-B6A3-A086D505376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BAEB-0D65-4578-AD7F-A36940F96B86}" type="pres">
      <dgm:prSet presAssocID="{11C54B2C-E2F5-4A2E-B6A3-A086D5053764}" presName="negativeSpace" presStyleCnt="0"/>
      <dgm:spPr/>
    </dgm:pt>
    <dgm:pt modelId="{08E1D099-E849-4626-AC56-57E69390E4A7}" type="pres">
      <dgm:prSet presAssocID="{11C54B2C-E2F5-4A2E-B6A3-A086D5053764}" presName="childText" presStyleLbl="conFgAcc1" presStyleIdx="1" presStyleCnt="5">
        <dgm:presLayoutVars>
          <dgm:bulletEnabled val="1"/>
        </dgm:presLayoutVars>
      </dgm:prSet>
      <dgm:spPr/>
    </dgm:pt>
    <dgm:pt modelId="{3C559546-E34D-4B95-9E7C-6737D5C1B5EA}" type="pres">
      <dgm:prSet presAssocID="{7ABE4F59-B220-466B-BCAA-8DC35E9B6F40}" presName="spaceBetweenRectangles" presStyleCnt="0"/>
      <dgm:spPr/>
    </dgm:pt>
    <dgm:pt modelId="{F8A0FD42-F080-4A63-8B12-720CFA513F68}" type="pres">
      <dgm:prSet presAssocID="{BE899033-67B6-457D-854F-636CA487DE10}" presName="parentLin" presStyleCnt="0"/>
      <dgm:spPr/>
    </dgm:pt>
    <dgm:pt modelId="{3D530360-A945-46AB-993C-97F7D60C42D0}" type="pres">
      <dgm:prSet presAssocID="{BE899033-67B6-457D-854F-636CA487DE1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24B3DA2-B3E7-44FD-A441-EF59F26E3C3A}" type="pres">
      <dgm:prSet presAssocID="{BE899033-67B6-457D-854F-636CA487DE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D837D-EBD5-479F-87B6-9CF80C298DAA}" type="pres">
      <dgm:prSet presAssocID="{BE899033-67B6-457D-854F-636CA487DE10}" presName="negativeSpace" presStyleCnt="0"/>
      <dgm:spPr/>
    </dgm:pt>
    <dgm:pt modelId="{B2E6300F-4DB1-49D2-B0E2-D26663B77493}" type="pres">
      <dgm:prSet presAssocID="{BE899033-67B6-457D-854F-636CA487DE10}" presName="childText" presStyleLbl="conFgAcc1" presStyleIdx="2" presStyleCnt="5">
        <dgm:presLayoutVars>
          <dgm:bulletEnabled val="1"/>
        </dgm:presLayoutVars>
      </dgm:prSet>
      <dgm:spPr/>
    </dgm:pt>
    <dgm:pt modelId="{105C8B02-D592-47B3-8E63-4DD2F21DCA44}" type="pres">
      <dgm:prSet presAssocID="{A971B03B-0E61-44D3-813A-6A860A6474C9}" presName="spaceBetweenRectangles" presStyleCnt="0"/>
      <dgm:spPr/>
    </dgm:pt>
    <dgm:pt modelId="{0C12ACC0-A3D3-4474-A288-69CA15A82EEE}" type="pres">
      <dgm:prSet presAssocID="{1BC4A92B-EECB-45C2-812D-E248FA5C00FF}" presName="parentLin" presStyleCnt="0"/>
      <dgm:spPr/>
    </dgm:pt>
    <dgm:pt modelId="{AE59F201-198F-4530-88EE-CC17CEA74363}" type="pres">
      <dgm:prSet presAssocID="{1BC4A92B-EECB-45C2-812D-E248FA5C00F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A57BE2D-80F9-467E-A572-F98D606737A2}" type="pres">
      <dgm:prSet presAssocID="{1BC4A92B-EECB-45C2-812D-E248FA5C00F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EA9EC-76C4-4B0A-B7C7-FAB40729E2C9}" type="pres">
      <dgm:prSet presAssocID="{1BC4A92B-EECB-45C2-812D-E248FA5C00FF}" presName="negativeSpace" presStyleCnt="0"/>
      <dgm:spPr/>
    </dgm:pt>
    <dgm:pt modelId="{57955EAE-3FFB-489E-BC04-24E14DEA461A}" type="pres">
      <dgm:prSet presAssocID="{1BC4A92B-EECB-45C2-812D-E248FA5C00FF}" presName="childText" presStyleLbl="conFgAcc1" presStyleIdx="3" presStyleCnt="5">
        <dgm:presLayoutVars>
          <dgm:bulletEnabled val="1"/>
        </dgm:presLayoutVars>
      </dgm:prSet>
      <dgm:spPr/>
    </dgm:pt>
    <dgm:pt modelId="{32332EAC-2002-45DA-8069-237EF67EDA2D}" type="pres">
      <dgm:prSet presAssocID="{BAA7671C-10E9-45E6-BF18-031036EF5438}" presName="spaceBetweenRectangles" presStyleCnt="0"/>
      <dgm:spPr/>
    </dgm:pt>
    <dgm:pt modelId="{C827C77E-E85F-4A41-A7C5-69B3F148ADCB}" type="pres">
      <dgm:prSet presAssocID="{9AA480D2-E163-498A-98EA-DBBA4E6326CA}" presName="parentLin" presStyleCnt="0"/>
      <dgm:spPr/>
    </dgm:pt>
    <dgm:pt modelId="{951CE839-CC29-458E-9F3A-9419E930784A}" type="pres">
      <dgm:prSet presAssocID="{9AA480D2-E163-498A-98EA-DBBA4E6326C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42387A7-4E8A-4BAE-A6F0-755D71D2CAB9}" type="pres">
      <dgm:prSet presAssocID="{9AA480D2-E163-498A-98EA-DBBA4E6326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F5EFE-F441-4C6F-8B17-F59FB856370E}" type="pres">
      <dgm:prSet presAssocID="{9AA480D2-E163-498A-98EA-DBBA4E6326CA}" presName="negativeSpace" presStyleCnt="0"/>
      <dgm:spPr/>
    </dgm:pt>
    <dgm:pt modelId="{052B639C-CB8D-4756-9E87-5B8CB0A0F090}" type="pres">
      <dgm:prSet presAssocID="{9AA480D2-E163-498A-98EA-DBBA4E6326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CD8B647-4076-4D48-85FC-C12BC2C9375C}" type="presOf" srcId="{9AA480D2-E163-498A-98EA-DBBA4E6326CA}" destId="{F42387A7-4E8A-4BAE-A6F0-755D71D2CAB9}" srcOrd="1" destOrd="0" presId="urn:microsoft.com/office/officeart/2005/8/layout/list1"/>
    <dgm:cxn modelId="{17A142F5-5767-4A02-95FC-CD002A476655}" type="presOf" srcId="{82B1292D-6A18-42BD-B990-A0FE8A625E12}" destId="{38353D6F-6CEE-4DEB-9DB2-88AC07D7E651}" srcOrd="1" destOrd="0" presId="urn:microsoft.com/office/officeart/2005/8/layout/list1"/>
    <dgm:cxn modelId="{6D193394-62E1-4530-985F-6BF419B74DF5}" srcId="{99EFDAA7-EE7C-4483-A9EE-30D8EC94F57E}" destId="{11C54B2C-E2F5-4A2E-B6A3-A086D5053764}" srcOrd="1" destOrd="0" parTransId="{85CF8192-2337-49DB-8BC5-D890A877EBDA}" sibTransId="{7ABE4F59-B220-466B-BCAA-8DC35E9B6F40}"/>
    <dgm:cxn modelId="{4867EFE1-3070-4E59-BBC1-7747692D62F0}" type="presOf" srcId="{9AA480D2-E163-498A-98EA-DBBA4E6326CA}" destId="{951CE839-CC29-458E-9F3A-9419E930784A}" srcOrd="0" destOrd="0" presId="urn:microsoft.com/office/officeart/2005/8/layout/list1"/>
    <dgm:cxn modelId="{F5D18E13-9244-4CEE-8403-7620706A2D74}" type="presOf" srcId="{BE899033-67B6-457D-854F-636CA487DE10}" destId="{A24B3DA2-B3E7-44FD-A441-EF59F26E3C3A}" srcOrd="1" destOrd="0" presId="urn:microsoft.com/office/officeart/2005/8/layout/list1"/>
    <dgm:cxn modelId="{908078FD-F684-4818-B55A-93C098457621}" srcId="{99EFDAA7-EE7C-4483-A9EE-30D8EC94F57E}" destId="{1BC4A92B-EECB-45C2-812D-E248FA5C00FF}" srcOrd="3" destOrd="0" parTransId="{BA58A2E5-86B3-40DB-A575-CE09F713CAE7}" sibTransId="{BAA7671C-10E9-45E6-BF18-031036EF5438}"/>
    <dgm:cxn modelId="{A2F46C5C-F04E-4B14-9E46-46E061B14DD6}" type="presOf" srcId="{82B1292D-6A18-42BD-B990-A0FE8A625E12}" destId="{ADB08143-4823-4C30-8402-972085727595}" srcOrd="0" destOrd="0" presId="urn:microsoft.com/office/officeart/2005/8/layout/list1"/>
    <dgm:cxn modelId="{07EF0A76-7146-4455-B7ED-B2B800254753}" srcId="{99EFDAA7-EE7C-4483-A9EE-30D8EC94F57E}" destId="{9AA480D2-E163-498A-98EA-DBBA4E6326CA}" srcOrd="4" destOrd="0" parTransId="{7D724733-1D09-47FD-BA61-64E6EBE2008C}" sibTransId="{1E9BE0C2-274C-4F03-860B-236954159A1C}"/>
    <dgm:cxn modelId="{67055B08-3026-4F00-A87D-ED5896003092}" type="presOf" srcId="{1BC4A92B-EECB-45C2-812D-E248FA5C00FF}" destId="{4A57BE2D-80F9-467E-A572-F98D606737A2}" srcOrd="1" destOrd="0" presId="urn:microsoft.com/office/officeart/2005/8/layout/list1"/>
    <dgm:cxn modelId="{072B2E9C-F7BF-4CF3-82C1-C7580A260BD5}" type="presOf" srcId="{BE899033-67B6-457D-854F-636CA487DE10}" destId="{3D530360-A945-46AB-993C-97F7D60C42D0}" srcOrd="0" destOrd="0" presId="urn:microsoft.com/office/officeart/2005/8/layout/list1"/>
    <dgm:cxn modelId="{0294543C-8572-48AC-AF2A-71F79A5992B3}" type="presOf" srcId="{11C54B2C-E2F5-4A2E-B6A3-A086D5053764}" destId="{B675E62C-700B-4372-BC7A-17E8729B505B}" srcOrd="0" destOrd="0" presId="urn:microsoft.com/office/officeart/2005/8/layout/list1"/>
    <dgm:cxn modelId="{248F4F1A-7AC5-4E25-9370-7C4F28688CAA}" srcId="{99EFDAA7-EE7C-4483-A9EE-30D8EC94F57E}" destId="{BE899033-67B6-457D-854F-636CA487DE10}" srcOrd="2" destOrd="0" parTransId="{4DB77541-4A3F-4798-90FA-6A42EEBD4B8D}" sibTransId="{A971B03B-0E61-44D3-813A-6A860A6474C9}"/>
    <dgm:cxn modelId="{340557F2-F95A-47BA-827B-229BDD77D168}" type="presOf" srcId="{11C54B2C-E2F5-4A2E-B6A3-A086D5053764}" destId="{0D346A4C-40B8-479F-9FE7-3CF19121C4EC}" srcOrd="1" destOrd="0" presId="urn:microsoft.com/office/officeart/2005/8/layout/list1"/>
    <dgm:cxn modelId="{FD7FF98D-8AA6-4A6F-85FD-F17E006F88E4}" type="presOf" srcId="{1BC4A92B-EECB-45C2-812D-E248FA5C00FF}" destId="{AE59F201-198F-4530-88EE-CC17CEA74363}" srcOrd="0" destOrd="0" presId="urn:microsoft.com/office/officeart/2005/8/layout/list1"/>
    <dgm:cxn modelId="{D5012C99-F350-4510-9925-773E76802DA7}" srcId="{99EFDAA7-EE7C-4483-A9EE-30D8EC94F57E}" destId="{82B1292D-6A18-42BD-B990-A0FE8A625E12}" srcOrd="0" destOrd="0" parTransId="{930DD0AC-7E15-4EED-BAD2-8338D14735E7}" sibTransId="{EAE6F00E-7875-496E-8528-9C0621464DBA}"/>
    <dgm:cxn modelId="{E7611253-BF45-4353-8069-1C73168F049D}" type="presOf" srcId="{99EFDAA7-EE7C-4483-A9EE-30D8EC94F57E}" destId="{87D08C0B-7D71-443E-8B29-2143964AAEF7}" srcOrd="0" destOrd="0" presId="urn:microsoft.com/office/officeart/2005/8/layout/list1"/>
    <dgm:cxn modelId="{5D94D1DF-1BE0-4983-9B14-F4F4FD0D0483}" type="presParOf" srcId="{87D08C0B-7D71-443E-8B29-2143964AAEF7}" destId="{F5BCF88D-11F6-4019-B53C-2643E697346F}" srcOrd="0" destOrd="0" presId="urn:microsoft.com/office/officeart/2005/8/layout/list1"/>
    <dgm:cxn modelId="{381AC2C4-4F40-4E97-A3DA-92AD7B5FC81A}" type="presParOf" srcId="{F5BCF88D-11F6-4019-B53C-2643E697346F}" destId="{ADB08143-4823-4C30-8402-972085727595}" srcOrd="0" destOrd="0" presId="urn:microsoft.com/office/officeart/2005/8/layout/list1"/>
    <dgm:cxn modelId="{EF4EE622-CC21-4F72-935E-75D083B711A4}" type="presParOf" srcId="{F5BCF88D-11F6-4019-B53C-2643E697346F}" destId="{38353D6F-6CEE-4DEB-9DB2-88AC07D7E651}" srcOrd="1" destOrd="0" presId="urn:microsoft.com/office/officeart/2005/8/layout/list1"/>
    <dgm:cxn modelId="{6092EC29-2117-4A68-BE7B-96DE6323A705}" type="presParOf" srcId="{87D08C0B-7D71-443E-8B29-2143964AAEF7}" destId="{A4CD9EE5-91F3-4545-AE14-A79C403EB57E}" srcOrd="1" destOrd="0" presId="urn:microsoft.com/office/officeart/2005/8/layout/list1"/>
    <dgm:cxn modelId="{7E400125-A601-43AF-B396-26BBAECDDFB5}" type="presParOf" srcId="{87D08C0B-7D71-443E-8B29-2143964AAEF7}" destId="{03703267-3785-4DEF-8A7B-A59E5819E5E1}" srcOrd="2" destOrd="0" presId="urn:microsoft.com/office/officeart/2005/8/layout/list1"/>
    <dgm:cxn modelId="{5A051E49-1089-49A3-8C8C-03262BA4416D}" type="presParOf" srcId="{87D08C0B-7D71-443E-8B29-2143964AAEF7}" destId="{24F868BC-D312-4A8A-B12E-161B8918F438}" srcOrd="3" destOrd="0" presId="urn:microsoft.com/office/officeart/2005/8/layout/list1"/>
    <dgm:cxn modelId="{6D375305-71CC-4BCB-B35A-CF6179ABDC44}" type="presParOf" srcId="{87D08C0B-7D71-443E-8B29-2143964AAEF7}" destId="{0774CF21-A522-48B9-8586-E1991D977E43}" srcOrd="4" destOrd="0" presId="urn:microsoft.com/office/officeart/2005/8/layout/list1"/>
    <dgm:cxn modelId="{83D7C930-FD07-48EE-974B-A02514077DD5}" type="presParOf" srcId="{0774CF21-A522-48B9-8586-E1991D977E43}" destId="{B675E62C-700B-4372-BC7A-17E8729B505B}" srcOrd="0" destOrd="0" presId="urn:microsoft.com/office/officeart/2005/8/layout/list1"/>
    <dgm:cxn modelId="{CC189C5B-CE0D-4AC0-9F81-1E8DADB7FA52}" type="presParOf" srcId="{0774CF21-A522-48B9-8586-E1991D977E43}" destId="{0D346A4C-40B8-479F-9FE7-3CF19121C4EC}" srcOrd="1" destOrd="0" presId="urn:microsoft.com/office/officeart/2005/8/layout/list1"/>
    <dgm:cxn modelId="{4035FC6B-A728-4B60-B769-0C6FC7299A81}" type="presParOf" srcId="{87D08C0B-7D71-443E-8B29-2143964AAEF7}" destId="{77CFBAEB-0D65-4578-AD7F-A36940F96B86}" srcOrd="5" destOrd="0" presId="urn:microsoft.com/office/officeart/2005/8/layout/list1"/>
    <dgm:cxn modelId="{241C0F37-CF16-4253-85D8-CB93D14C156E}" type="presParOf" srcId="{87D08C0B-7D71-443E-8B29-2143964AAEF7}" destId="{08E1D099-E849-4626-AC56-57E69390E4A7}" srcOrd="6" destOrd="0" presId="urn:microsoft.com/office/officeart/2005/8/layout/list1"/>
    <dgm:cxn modelId="{477E6525-A53B-40D1-9BC7-F5E0B0C74890}" type="presParOf" srcId="{87D08C0B-7D71-443E-8B29-2143964AAEF7}" destId="{3C559546-E34D-4B95-9E7C-6737D5C1B5EA}" srcOrd="7" destOrd="0" presId="urn:microsoft.com/office/officeart/2005/8/layout/list1"/>
    <dgm:cxn modelId="{E70B4BFD-B429-43C1-AC11-CD8A89DF295B}" type="presParOf" srcId="{87D08C0B-7D71-443E-8B29-2143964AAEF7}" destId="{F8A0FD42-F080-4A63-8B12-720CFA513F68}" srcOrd="8" destOrd="0" presId="urn:microsoft.com/office/officeart/2005/8/layout/list1"/>
    <dgm:cxn modelId="{9E94C74D-270F-4CDA-AFA8-AF22A98846B4}" type="presParOf" srcId="{F8A0FD42-F080-4A63-8B12-720CFA513F68}" destId="{3D530360-A945-46AB-993C-97F7D60C42D0}" srcOrd="0" destOrd="0" presId="urn:microsoft.com/office/officeart/2005/8/layout/list1"/>
    <dgm:cxn modelId="{D52C4EF2-745A-4408-82DF-F7FB8FFFDB01}" type="presParOf" srcId="{F8A0FD42-F080-4A63-8B12-720CFA513F68}" destId="{A24B3DA2-B3E7-44FD-A441-EF59F26E3C3A}" srcOrd="1" destOrd="0" presId="urn:microsoft.com/office/officeart/2005/8/layout/list1"/>
    <dgm:cxn modelId="{974D2A5B-DEF4-4C93-8672-DFEA50108F9B}" type="presParOf" srcId="{87D08C0B-7D71-443E-8B29-2143964AAEF7}" destId="{539D837D-EBD5-479F-87B6-9CF80C298DAA}" srcOrd="9" destOrd="0" presId="urn:microsoft.com/office/officeart/2005/8/layout/list1"/>
    <dgm:cxn modelId="{3EA701EC-C398-4823-BCA6-B7A94A8CB04B}" type="presParOf" srcId="{87D08C0B-7D71-443E-8B29-2143964AAEF7}" destId="{B2E6300F-4DB1-49D2-B0E2-D26663B77493}" srcOrd="10" destOrd="0" presId="urn:microsoft.com/office/officeart/2005/8/layout/list1"/>
    <dgm:cxn modelId="{F7FDA874-ED38-4CAE-87FA-5601D54A5735}" type="presParOf" srcId="{87D08C0B-7D71-443E-8B29-2143964AAEF7}" destId="{105C8B02-D592-47B3-8E63-4DD2F21DCA44}" srcOrd="11" destOrd="0" presId="urn:microsoft.com/office/officeart/2005/8/layout/list1"/>
    <dgm:cxn modelId="{7604E912-A28A-4888-A261-3E95F455AEBF}" type="presParOf" srcId="{87D08C0B-7D71-443E-8B29-2143964AAEF7}" destId="{0C12ACC0-A3D3-4474-A288-69CA15A82EEE}" srcOrd="12" destOrd="0" presId="urn:microsoft.com/office/officeart/2005/8/layout/list1"/>
    <dgm:cxn modelId="{DADD8217-CB26-4677-92E3-4BBC32994A10}" type="presParOf" srcId="{0C12ACC0-A3D3-4474-A288-69CA15A82EEE}" destId="{AE59F201-198F-4530-88EE-CC17CEA74363}" srcOrd="0" destOrd="0" presId="urn:microsoft.com/office/officeart/2005/8/layout/list1"/>
    <dgm:cxn modelId="{88C7CA6B-8F76-457E-AD91-BE98EDF86725}" type="presParOf" srcId="{0C12ACC0-A3D3-4474-A288-69CA15A82EEE}" destId="{4A57BE2D-80F9-467E-A572-F98D606737A2}" srcOrd="1" destOrd="0" presId="urn:microsoft.com/office/officeart/2005/8/layout/list1"/>
    <dgm:cxn modelId="{D552C70F-3CA1-4D4E-9E4E-4EA4D4C4B637}" type="presParOf" srcId="{87D08C0B-7D71-443E-8B29-2143964AAEF7}" destId="{0DEEA9EC-76C4-4B0A-B7C7-FAB40729E2C9}" srcOrd="13" destOrd="0" presId="urn:microsoft.com/office/officeart/2005/8/layout/list1"/>
    <dgm:cxn modelId="{174D556B-137D-4BB8-AEA1-8E821DDB4A75}" type="presParOf" srcId="{87D08C0B-7D71-443E-8B29-2143964AAEF7}" destId="{57955EAE-3FFB-489E-BC04-24E14DEA461A}" srcOrd="14" destOrd="0" presId="urn:microsoft.com/office/officeart/2005/8/layout/list1"/>
    <dgm:cxn modelId="{440CDB31-7DC2-47AF-BD2F-AD9B1E37E6E7}" type="presParOf" srcId="{87D08C0B-7D71-443E-8B29-2143964AAEF7}" destId="{32332EAC-2002-45DA-8069-237EF67EDA2D}" srcOrd="15" destOrd="0" presId="urn:microsoft.com/office/officeart/2005/8/layout/list1"/>
    <dgm:cxn modelId="{3736BBFB-0C1A-48B0-9CDE-6F40A09329A1}" type="presParOf" srcId="{87D08C0B-7D71-443E-8B29-2143964AAEF7}" destId="{C827C77E-E85F-4A41-A7C5-69B3F148ADCB}" srcOrd="16" destOrd="0" presId="urn:microsoft.com/office/officeart/2005/8/layout/list1"/>
    <dgm:cxn modelId="{8253A83E-9E12-4898-BA1D-48AFABB0288E}" type="presParOf" srcId="{C827C77E-E85F-4A41-A7C5-69B3F148ADCB}" destId="{951CE839-CC29-458E-9F3A-9419E930784A}" srcOrd="0" destOrd="0" presId="urn:microsoft.com/office/officeart/2005/8/layout/list1"/>
    <dgm:cxn modelId="{EBEC8CDF-410F-4D7A-8833-0C18F420E41A}" type="presParOf" srcId="{C827C77E-E85F-4A41-A7C5-69B3F148ADCB}" destId="{F42387A7-4E8A-4BAE-A6F0-755D71D2CAB9}" srcOrd="1" destOrd="0" presId="urn:microsoft.com/office/officeart/2005/8/layout/list1"/>
    <dgm:cxn modelId="{FD15E13C-50AF-46C3-9A4D-30196EB939F4}" type="presParOf" srcId="{87D08C0B-7D71-443E-8B29-2143964AAEF7}" destId="{1B8F5EFE-F441-4C6F-8B17-F59FB856370E}" srcOrd="17" destOrd="0" presId="urn:microsoft.com/office/officeart/2005/8/layout/list1"/>
    <dgm:cxn modelId="{AA17E285-A571-42E6-8C2C-7623D050AE0E}" type="presParOf" srcId="{87D08C0B-7D71-443E-8B29-2143964AAEF7}" destId="{052B639C-CB8D-4756-9E87-5B8CB0A0F0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EE477-DE4F-402D-9E89-BD0CFAC16F8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F376E-C290-47D2-AAD1-9340BA236D37}">
      <dgm:prSet phldrT="[Текст]"/>
      <dgm:spPr>
        <a:gradFill rotWithShape="0">
          <a:gsLst>
            <a:gs pos="100000">
              <a:srgbClr val="FFFFFF">
                <a:lumMod val="0"/>
                <a:lumOff val="10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Количество получателей поддержки  203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общий реализованный финансовый бюджет 164,7 млн. руб.</a:t>
          </a:r>
          <a:endParaRPr lang="ru-RU" dirty="0"/>
        </a:p>
      </dgm:t>
    </dgm:pt>
    <dgm:pt modelId="{8D6A2AD1-F05A-44DD-8DE0-CBAB9423D75D}" type="parTrans" cxnId="{76DF62D8-33E5-4D2E-A0D4-965764150F88}">
      <dgm:prSet/>
      <dgm:spPr/>
      <dgm:t>
        <a:bodyPr/>
        <a:lstStyle/>
        <a:p>
          <a:endParaRPr lang="ru-RU"/>
        </a:p>
      </dgm:t>
    </dgm:pt>
    <dgm:pt modelId="{20FC9B5E-6891-4763-A5D4-959F45C51DDC}" type="sibTrans" cxnId="{76DF62D8-33E5-4D2E-A0D4-965764150F88}">
      <dgm:prSet/>
      <dgm:spPr/>
      <dgm:t>
        <a:bodyPr/>
        <a:lstStyle/>
        <a:p>
          <a:endParaRPr lang="ru-RU"/>
        </a:p>
      </dgm:t>
    </dgm:pt>
    <dgm:pt modelId="{D79FFE7A-784E-48F5-9BF8-C9B4E05D0EE2}">
      <dgm:prSet phldrT="[Текст]"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Приобретение основных средств в лизинг</a:t>
          </a:r>
          <a:endParaRPr lang="ru-RU" dirty="0"/>
        </a:p>
      </dgm:t>
    </dgm:pt>
    <dgm:pt modelId="{4F03F120-5CA5-4CF8-AD72-42C18D9EFD56}" type="parTrans" cxnId="{4D939BA8-0360-4D64-B6D7-A99250B7C702}">
      <dgm:prSet/>
      <dgm:spPr/>
      <dgm:t>
        <a:bodyPr/>
        <a:lstStyle/>
        <a:p>
          <a:endParaRPr lang="ru-RU"/>
        </a:p>
      </dgm:t>
    </dgm:pt>
    <dgm:pt modelId="{DDB4E63B-ADEB-4E0D-9F0E-18E0F4FD8339}" type="sibTrans" cxnId="{4D939BA8-0360-4D64-B6D7-A99250B7C702}">
      <dgm:prSet/>
      <dgm:spPr/>
      <dgm:t>
        <a:bodyPr/>
        <a:lstStyle/>
        <a:p>
          <a:endParaRPr lang="ru-RU"/>
        </a:p>
      </dgm:t>
    </dgm:pt>
    <dgm:pt modelId="{78317A3E-8B56-47F0-8EB0-F50D996B0390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Кредитование коммерческими банками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7E018-3561-4842-AB30-5D454C3EDFC2}" type="parTrans" cxnId="{7E99D2ED-561F-43A1-A878-09583083945A}">
      <dgm:prSet/>
      <dgm:spPr/>
      <dgm:t>
        <a:bodyPr/>
        <a:lstStyle/>
        <a:p>
          <a:endParaRPr lang="ru-RU"/>
        </a:p>
      </dgm:t>
    </dgm:pt>
    <dgm:pt modelId="{629AC6EE-7AC6-49CB-B43B-08B42590C5AF}" type="sibTrans" cxnId="{7E99D2ED-561F-43A1-A878-09583083945A}">
      <dgm:prSet/>
      <dgm:spPr/>
      <dgm:t>
        <a:bodyPr/>
        <a:lstStyle/>
        <a:p>
          <a:endParaRPr lang="ru-RU"/>
        </a:p>
      </dgm:t>
    </dgm:pt>
    <dgm:pt modelId="{2172CF46-B5F6-4BC4-BDB3-9A589C309205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Социальное предпринимательство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92CC9-F0A5-45C6-A168-41F72E03A8CE}" type="parTrans" cxnId="{8B2BFCEB-3920-4DB6-8F5F-E64B4EB4484F}">
      <dgm:prSet/>
      <dgm:spPr/>
      <dgm:t>
        <a:bodyPr/>
        <a:lstStyle/>
        <a:p>
          <a:endParaRPr lang="ru-RU"/>
        </a:p>
      </dgm:t>
    </dgm:pt>
    <dgm:pt modelId="{260C7624-8D2B-41C5-B9A4-70B8DD64CD03}" type="sibTrans" cxnId="{8B2BFCEB-3920-4DB6-8F5F-E64B4EB4484F}">
      <dgm:prSet/>
      <dgm:spPr/>
      <dgm:t>
        <a:bodyPr/>
        <a:lstStyle/>
        <a:p>
          <a:endParaRPr lang="ru-RU"/>
        </a:p>
      </dgm:t>
    </dgm:pt>
    <dgm:pt modelId="{800C2F9A-FD50-47B4-8E7D-DB8D6577B4EE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и/или развитие групп дневного времяпрепровождения детей дошкольного возраста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12157-1A9E-44A5-B287-D53097048D78}" type="parTrans" cxnId="{E21E2A34-7E54-4612-83DC-E8FF610B5E6B}">
      <dgm:prSet/>
      <dgm:spPr/>
      <dgm:t>
        <a:bodyPr/>
        <a:lstStyle/>
        <a:p>
          <a:endParaRPr lang="ru-RU"/>
        </a:p>
      </dgm:t>
    </dgm:pt>
    <dgm:pt modelId="{8BE1B03B-5671-4CF7-91FB-9BB984AF8F2D}" type="sibTrans" cxnId="{E21E2A34-7E54-4612-83DC-E8FF610B5E6B}">
      <dgm:prSet/>
      <dgm:spPr/>
      <dgm:t>
        <a:bodyPr/>
        <a:lstStyle/>
        <a:p>
          <a:endParaRPr lang="ru-RU"/>
        </a:p>
      </dgm:t>
    </dgm:pt>
    <dgm:pt modelId="{B52294F0-89C2-44D5-942D-A4F23A465D0B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Сертификация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B8783-A1AC-4D2F-B312-DF278200F63D}" type="parTrans" cxnId="{B2469473-A4DA-4E40-8872-2C7FEF5AE6B6}">
      <dgm:prSet/>
      <dgm:spPr/>
      <dgm:t>
        <a:bodyPr/>
        <a:lstStyle/>
        <a:p>
          <a:endParaRPr lang="ru-RU"/>
        </a:p>
      </dgm:t>
    </dgm:pt>
    <dgm:pt modelId="{8E288522-A0CE-4A8A-95EB-70C3265C1A7B}" type="sibTrans" cxnId="{B2469473-A4DA-4E40-8872-2C7FEF5AE6B6}">
      <dgm:prSet/>
      <dgm:spPr/>
      <dgm:t>
        <a:bodyPr/>
        <a:lstStyle/>
        <a:p>
          <a:endParaRPr lang="ru-RU"/>
        </a:p>
      </dgm:t>
    </dgm:pt>
    <dgm:pt modelId="{2F2EA79A-17AE-4FC2-A25E-C96407B0F4D4}">
      <dgm:prSet phldrT="[Текст]"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предпринимателей для ремесленничества и народных художественных промыслов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181A7-9C8D-4579-A3E8-6A34FE23DB70}" type="parTrans" cxnId="{0D90AAF1-377A-48FB-AFDF-ABA4080CE950}">
      <dgm:prSet/>
      <dgm:spPr/>
      <dgm:t>
        <a:bodyPr/>
        <a:lstStyle/>
        <a:p>
          <a:endParaRPr lang="ru-RU"/>
        </a:p>
      </dgm:t>
    </dgm:pt>
    <dgm:pt modelId="{A3415001-E543-461E-BD32-BFBD1CB6176A}" type="sibTrans" cxnId="{0D90AAF1-377A-48FB-AFDF-ABA4080CE950}">
      <dgm:prSet/>
      <dgm:spPr/>
      <dgm:t>
        <a:bodyPr/>
        <a:lstStyle/>
        <a:p>
          <a:endParaRPr lang="ru-RU"/>
        </a:p>
      </dgm:t>
    </dgm:pt>
    <dgm:pt modelId="{09C7C31A-AEA2-42C3-8177-2629930F98BC}">
      <dgm:prSet phldrT="[Текст]"/>
      <dgm:spPr>
        <a:solidFill>
          <a:srgbClr val="0070C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 vert="vert270"/>
        <a:lstStyle/>
        <a:p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Выставочно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-ярмарочная деятельность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559B3-640B-49A4-9849-1F4F07DEFEE7}" type="parTrans" cxnId="{34C1BDC5-3111-40EC-902D-DC5E2F84D4DD}">
      <dgm:prSet/>
      <dgm:spPr/>
      <dgm:t>
        <a:bodyPr/>
        <a:lstStyle/>
        <a:p>
          <a:endParaRPr lang="ru-RU"/>
        </a:p>
      </dgm:t>
    </dgm:pt>
    <dgm:pt modelId="{C01D4318-96EF-468E-88CD-058E741A6410}" type="sibTrans" cxnId="{34C1BDC5-3111-40EC-902D-DC5E2F84D4DD}">
      <dgm:prSet/>
      <dgm:spPr/>
      <dgm:t>
        <a:bodyPr/>
        <a:lstStyle/>
        <a:p>
          <a:endParaRPr lang="ru-RU"/>
        </a:p>
      </dgm:t>
    </dgm:pt>
    <dgm:pt modelId="{4C08FB41-E6AD-4CB7-8A17-8B30F443D64C}">
      <dgm:prSet phldrT="[Текст]"/>
      <dgm:spPr>
        <a:solidFill>
          <a:srgbClr val="0070C0"/>
        </a:solidFill>
        <a:scene3d>
          <a:camera prst="orthographicFront"/>
          <a:lightRig rig="threePt" dir="t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gm:spPr>
      <dgm:t>
        <a:bodyPr vert="vert270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Субсидирование части арендных платежей для предпринимателей производственной деятельность в области легкой промышленности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ACF83-CB8F-45D3-BE62-4E1E8E96138C}" type="parTrans" cxnId="{4DFE6B21-CD34-445B-B5E8-A54B71E1672C}">
      <dgm:prSet/>
      <dgm:spPr/>
      <dgm:t>
        <a:bodyPr/>
        <a:lstStyle/>
        <a:p>
          <a:endParaRPr lang="ru-RU"/>
        </a:p>
      </dgm:t>
    </dgm:pt>
    <dgm:pt modelId="{C25EF813-D029-479B-B598-151C660015B6}" type="sibTrans" cxnId="{4DFE6B21-CD34-445B-B5E8-A54B71E1672C}">
      <dgm:prSet/>
      <dgm:spPr/>
      <dgm:t>
        <a:bodyPr/>
        <a:lstStyle/>
        <a:p>
          <a:endParaRPr lang="ru-RU"/>
        </a:p>
      </dgm:t>
    </dgm:pt>
    <dgm:pt modelId="{971CD93D-F519-4DBB-BD2F-7B40707DFFAF}" type="pres">
      <dgm:prSet presAssocID="{16CEE477-DE4F-402D-9E89-BD0CFAC16F8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A56A0-C1F5-4DC6-9989-2CE5FFBF0071}" type="pres">
      <dgm:prSet presAssocID="{C2BF376E-C290-47D2-AAD1-9340BA236D37}" presName="roof" presStyleLbl="dkBgShp" presStyleIdx="0" presStyleCnt="2" custScaleY="54027" custLinFactNeighborY="-21269"/>
      <dgm:spPr/>
      <dgm:t>
        <a:bodyPr/>
        <a:lstStyle/>
        <a:p>
          <a:endParaRPr lang="ru-RU"/>
        </a:p>
      </dgm:t>
    </dgm:pt>
    <dgm:pt modelId="{4E8035FB-35BA-47F5-9178-B8E065A69C89}" type="pres">
      <dgm:prSet presAssocID="{C2BF376E-C290-47D2-AAD1-9340BA236D37}" presName="pillars" presStyleCnt="0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</dgm:pt>
    <dgm:pt modelId="{AF519C82-91EE-4B55-9F41-1084769821F6}" type="pres">
      <dgm:prSet presAssocID="{C2BF376E-C290-47D2-AAD1-9340BA236D37}" presName="pillar1" presStyleLbl="node1" presStyleIdx="0" presStyleCnt="8" custScaleY="113366" custLinFactNeighborX="659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5EDE-2689-48F8-9C32-3D8A35B29559}" type="pres">
      <dgm:prSet presAssocID="{78317A3E-8B56-47F0-8EB0-F50D996B0390}" presName="pillarX" presStyleLbl="node1" presStyleIdx="1" presStyleCnt="8" custScaleY="113366" custLinFactNeighborX="659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84F74-F2A6-46AB-ACFA-9AC8F582BB2C}" type="pres">
      <dgm:prSet presAssocID="{2172CF46-B5F6-4BC4-BDB3-9A589C309205}" presName="pillarX" presStyleLbl="node1" presStyleIdx="2" presStyleCnt="8" custScaleY="113366" custLinFactNeighborX="-1553" custLinFactNeighborY="-9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2BE21-08B7-4FF5-8D4B-05B534711B2F}" type="pres">
      <dgm:prSet presAssocID="{800C2F9A-FD50-47B4-8E7D-DB8D6577B4EE}" presName="pillarX" presStyleLbl="node1" presStyleIdx="3" presStyleCnt="8" custScaleY="113366" custLinFactNeighborX="659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93495-5963-4B41-BEC8-81E25374D09D}" type="pres">
      <dgm:prSet presAssocID="{B52294F0-89C2-44D5-942D-A4F23A465D0B}" presName="pillarX" presStyleLbl="node1" presStyleIdx="4" presStyleCnt="8" custScaleY="113366" custLinFactNeighborX="659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1818-8616-4B02-B70F-8A0769E55FB3}" type="pres">
      <dgm:prSet presAssocID="{2F2EA79A-17AE-4FC2-A25E-C96407B0F4D4}" presName="pillarX" presStyleLbl="node1" presStyleIdx="5" presStyleCnt="8" custScaleY="113366" custLinFactNeighborX="659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A66D9-98C8-4CC8-87E5-041CDA4366F0}" type="pres">
      <dgm:prSet presAssocID="{09C7C31A-AEA2-42C3-8177-2629930F98BC}" presName="pillarX" presStyleLbl="node1" presStyleIdx="6" presStyleCnt="8" custScaleY="113366" custLinFactNeighborX="659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2526C-E9DE-445C-B742-5ED2FE5EC4A0}" type="pres">
      <dgm:prSet presAssocID="{4C08FB41-E6AD-4CB7-8A17-8B30F443D64C}" presName="pillarX" presStyleLbl="node1" presStyleIdx="7" presStyleCnt="8" custScaleY="113366" custLinFactNeighborX="85" custLinFactNeighborY="-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C254C-3AD2-4091-B9A8-09BBD5FB366F}" type="pres">
      <dgm:prSet presAssocID="{C2BF376E-C290-47D2-AAD1-9340BA236D37}" presName="base" presStyleLbl="dkBgShp" presStyleIdx="1" presStyleCnt="2" custScaleY="168833"/>
      <dgm:spPr>
        <a:solidFill>
          <a:srgbClr val="C00000"/>
        </a:solidFill>
        <a:scene3d>
          <a:camera prst="orthographicFront"/>
          <a:lightRig rig="threePt" dir="t"/>
        </a:scene3d>
        <a:sp3d>
          <a:bevelT prst="relaxedInset"/>
          <a:bevelB prst="relaxedInset"/>
        </a:sp3d>
      </dgm:spPr>
    </dgm:pt>
  </dgm:ptLst>
  <dgm:cxnLst>
    <dgm:cxn modelId="{E21E2A34-7E54-4612-83DC-E8FF610B5E6B}" srcId="{C2BF376E-C290-47D2-AAD1-9340BA236D37}" destId="{800C2F9A-FD50-47B4-8E7D-DB8D6577B4EE}" srcOrd="3" destOrd="0" parTransId="{04512157-1A9E-44A5-B287-D53097048D78}" sibTransId="{8BE1B03B-5671-4CF7-91FB-9BB984AF8F2D}"/>
    <dgm:cxn modelId="{698260A8-CC64-4B2E-A666-1742E0CB964F}" type="presOf" srcId="{4C08FB41-E6AD-4CB7-8A17-8B30F443D64C}" destId="{B1F2526C-E9DE-445C-B742-5ED2FE5EC4A0}" srcOrd="0" destOrd="0" presId="urn:microsoft.com/office/officeart/2005/8/layout/hList3"/>
    <dgm:cxn modelId="{4D939BA8-0360-4D64-B6D7-A99250B7C702}" srcId="{C2BF376E-C290-47D2-AAD1-9340BA236D37}" destId="{D79FFE7A-784E-48F5-9BF8-C9B4E05D0EE2}" srcOrd="0" destOrd="0" parTransId="{4F03F120-5CA5-4CF8-AD72-42C18D9EFD56}" sibTransId="{DDB4E63B-ADEB-4E0D-9F0E-18E0F4FD8339}"/>
    <dgm:cxn modelId="{34C1BDC5-3111-40EC-902D-DC5E2F84D4DD}" srcId="{C2BF376E-C290-47D2-AAD1-9340BA236D37}" destId="{09C7C31A-AEA2-42C3-8177-2629930F98BC}" srcOrd="6" destOrd="0" parTransId="{F4A559B3-640B-49A4-9849-1F4F07DEFEE7}" sibTransId="{C01D4318-96EF-468E-88CD-058E741A6410}"/>
    <dgm:cxn modelId="{4DFE6B21-CD34-445B-B5E8-A54B71E1672C}" srcId="{C2BF376E-C290-47D2-AAD1-9340BA236D37}" destId="{4C08FB41-E6AD-4CB7-8A17-8B30F443D64C}" srcOrd="7" destOrd="0" parTransId="{074ACF83-CB8F-45D3-BE62-4E1E8E96138C}" sibTransId="{C25EF813-D029-479B-B598-151C660015B6}"/>
    <dgm:cxn modelId="{B2469473-A4DA-4E40-8872-2C7FEF5AE6B6}" srcId="{C2BF376E-C290-47D2-AAD1-9340BA236D37}" destId="{B52294F0-89C2-44D5-942D-A4F23A465D0B}" srcOrd="4" destOrd="0" parTransId="{722B8783-A1AC-4D2F-B312-DF278200F63D}" sibTransId="{8E288522-A0CE-4A8A-95EB-70C3265C1A7B}"/>
    <dgm:cxn modelId="{76DF62D8-33E5-4D2E-A0D4-965764150F88}" srcId="{16CEE477-DE4F-402D-9E89-BD0CFAC16F80}" destId="{C2BF376E-C290-47D2-AAD1-9340BA236D37}" srcOrd="0" destOrd="0" parTransId="{8D6A2AD1-F05A-44DD-8DE0-CBAB9423D75D}" sibTransId="{20FC9B5E-6891-4763-A5D4-959F45C51DDC}"/>
    <dgm:cxn modelId="{EB3A072F-9E68-499B-9F8E-61B9E00DB1E2}" type="presOf" srcId="{D79FFE7A-784E-48F5-9BF8-C9B4E05D0EE2}" destId="{AF519C82-91EE-4B55-9F41-1084769821F6}" srcOrd="0" destOrd="0" presId="urn:microsoft.com/office/officeart/2005/8/layout/hList3"/>
    <dgm:cxn modelId="{CB9D07D5-048C-4A4E-951F-93D115B365D6}" type="presOf" srcId="{09C7C31A-AEA2-42C3-8177-2629930F98BC}" destId="{1F7A66D9-98C8-4CC8-87E5-041CDA4366F0}" srcOrd="0" destOrd="0" presId="urn:microsoft.com/office/officeart/2005/8/layout/hList3"/>
    <dgm:cxn modelId="{5C11EC56-1F55-4B00-A6E3-F9049562B563}" type="presOf" srcId="{2172CF46-B5F6-4BC4-BDB3-9A589C309205}" destId="{D2F84F74-F2A6-46AB-ACFA-9AC8F582BB2C}" srcOrd="0" destOrd="0" presId="urn:microsoft.com/office/officeart/2005/8/layout/hList3"/>
    <dgm:cxn modelId="{F83BB066-DA05-4E3F-B3ED-41322262BEAF}" type="presOf" srcId="{C2BF376E-C290-47D2-AAD1-9340BA236D37}" destId="{4C3A56A0-C1F5-4DC6-9989-2CE5FFBF0071}" srcOrd="0" destOrd="0" presId="urn:microsoft.com/office/officeart/2005/8/layout/hList3"/>
    <dgm:cxn modelId="{7E99D2ED-561F-43A1-A878-09583083945A}" srcId="{C2BF376E-C290-47D2-AAD1-9340BA236D37}" destId="{78317A3E-8B56-47F0-8EB0-F50D996B0390}" srcOrd="1" destOrd="0" parTransId="{3B17E018-3561-4842-AB30-5D454C3EDFC2}" sibTransId="{629AC6EE-7AC6-49CB-B43B-08B42590C5AF}"/>
    <dgm:cxn modelId="{0F589257-A269-4BA2-B314-5DAF070C8B3A}" type="presOf" srcId="{16CEE477-DE4F-402D-9E89-BD0CFAC16F80}" destId="{971CD93D-F519-4DBB-BD2F-7B40707DFFAF}" srcOrd="0" destOrd="0" presId="urn:microsoft.com/office/officeart/2005/8/layout/hList3"/>
    <dgm:cxn modelId="{0D90AAF1-377A-48FB-AFDF-ABA4080CE950}" srcId="{C2BF376E-C290-47D2-AAD1-9340BA236D37}" destId="{2F2EA79A-17AE-4FC2-A25E-C96407B0F4D4}" srcOrd="5" destOrd="0" parTransId="{8CE181A7-9C8D-4579-A3E8-6A34FE23DB70}" sibTransId="{A3415001-E543-461E-BD32-BFBD1CB6176A}"/>
    <dgm:cxn modelId="{A95FB6CD-4F0D-45A4-904D-386B3E0B1A5E}" type="presOf" srcId="{2F2EA79A-17AE-4FC2-A25E-C96407B0F4D4}" destId="{9ED11818-8616-4B02-B70F-8A0769E55FB3}" srcOrd="0" destOrd="0" presId="urn:microsoft.com/office/officeart/2005/8/layout/hList3"/>
    <dgm:cxn modelId="{1A8AAAC6-2230-453B-981C-FB1F9FDCE44E}" type="presOf" srcId="{78317A3E-8B56-47F0-8EB0-F50D996B0390}" destId="{ED385EDE-2689-48F8-9C32-3D8A35B29559}" srcOrd="0" destOrd="0" presId="urn:microsoft.com/office/officeart/2005/8/layout/hList3"/>
    <dgm:cxn modelId="{BE8179CA-BE95-4909-8791-29904432B1AC}" type="presOf" srcId="{800C2F9A-FD50-47B4-8E7D-DB8D6577B4EE}" destId="{9462BE21-08B7-4FF5-8D4B-05B534711B2F}" srcOrd="0" destOrd="0" presId="urn:microsoft.com/office/officeart/2005/8/layout/hList3"/>
    <dgm:cxn modelId="{8B2BFCEB-3920-4DB6-8F5F-E64B4EB4484F}" srcId="{C2BF376E-C290-47D2-AAD1-9340BA236D37}" destId="{2172CF46-B5F6-4BC4-BDB3-9A589C309205}" srcOrd="2" destOrd="0" parTransId="{AE992CC9-F0A5-45C6-A168-41F72E03A8CE}" sibTransId="{260C7624-8D2B-41C5-B9A4-70B8DD64CD03}"/>
    <dgm:cxn modelId="{F0A36A39-2799-4BE2-BBC0-2FDB5593FFDB}" type="presOf" srcId="{B52294F0-89C2-44D5-942D-A4F23A465D0B}" destId="{0FE93495-5963-4B41-BEC8-81E25374D09D}" srcOrd="0" destOrd="0" presId="urn:microsoft.com/office/officeart/2005/8/layout/hList3"/>
    <dgm:cxn modelId="{81826D42-BB77-47C4-993D-2D5EDFB53477}" type="presParOf" srcId="{971CD93D-F519-4DBB-BD2F-7B40707DFFAF}" destId="{4C3A56A0-C1F5-4DC6-9989-2CE5FFBF0071}" srcOrd="0" destOrd="0" presId="urn:microsoft.com/office/officeart/2005/8/layout/hList3"/>
    <dgm:cxn modelId="{B4315C80-588E-4CF6-91B0-389F08D78101}" type="presParOf" srcId="{971CD93D-F519-4DBB-BD2F-7B40707DFFAF}" destId="{4E8035FB-35BA-47F5-9178-B8E065A69C89}" srcOrd="1" destOrd="0" presId="urn:microsoft.com/office/officeart/2005/8/layout/hList3"/>
    <dgm:cxn modelId="{6BB97FD0-BF4F-4846-8A6F-22F90A7BBF92}" type="presParOf" srcId="{4E8035FB-35BA-47F5-9178-B8E065A69C89}" destId="{AF519C82-91EE-4B55-9F41-1084769821F6}" srcOrd="0" destOrd="0" presId="urn:microsoft.com/office/officeart/2005/8/layout/hList3"/>
    <dgm:cxn modelId="{8C1D9930-375B-4281-8C05-7E77F7509183}" type="presParOf" srcId="{4E8035FB-35BA-47F5-9178-B8E065A69C89}" destId="{ED385EDE-2689-48F8-9C32-3D8A35B29559}" srcOrd="1" destOrd="0" presId="urn:microsoft.com/office/officeart/2005/8/layout/hList3"/>
    <dgm:cxn modelId="{97E693B1-73E2-4940-9AAA-72AA930245E8}" type="presParOf" srcId="{4E8035FB-35BA-47F5-9178-B8E065A69C89}" destId="{D2F84F74-F2A6-46AB-ACFA-9AC8F582BB2C}" srcOrd="2" destOrd="0" presId="urn:microsoft.com/office/officeart/2005/8/layout/hList3"/>
    <dgm:cxn modelId="{8AC3859F-F443-4580-B3E0-DCFE2CF097E8}" type="presParOf" srcId="{4E8035FB-35BA-47F5-9178-B8E065A69C89}" destId="{9462BE21-08B7-4FF5-8D4B-05B534711B2F}" srcOrd="3" destOrd="0" presId="urn:microsoft.com/office/officeart/2005/8/layout/hList3"/>
    <dgm:cxn modelId="{2AC33649-9BA7-438C-B4A7-7A43E10E3577}" type="presParOf" srcId="{4E8035FB-35BA-47F5-9178-B8E065A69C89}" destId="{0FE93495-5963-4B41-BEC8-81E25374D09D}" srcOrd="4" destOrd="0" presId="urn:microsoft.com/office/officeart/2005/8/layout/hList3"/>
    <dgm:cxn modelId="{04EFC8A3-E48E-4682-B8B9-0D96B498CF82}" type="presParOf" srcId="{4E8035FB-35BA-47F5-9178-B8E065A69C89}" destId="{9ED11818-8616-4B02-B70F-8A0769E55FB3}" srcOrd="5" destOrd="0" presId="urn:microsoft.com/office/officeart/2005/8/layout/hList3"/>
    <dgm:cxn modelId="{7A0C0C85-3864-4B11-9C98-F8883E3E5065}" type="presParOf" srcId="{4E8035FB-35BA-47F5-9178-B8E065A69C89}" destId="{1F7A66D9-98C8-4CC8-87E5-041CDA4366F0}" srcOrd="6" destOrd="0" presId="urn:microsoft.com/office/officeart/2005/8/layout/hList3"/>
    <dgm:cxn modelId="{CFBAAD63-18F4-4E09-8D85-03971D29C490}" type="presParOf" srcId="{4E8035FB-35BA-47F5-9178-B8E065A69C89}" destId="{B1F2526C-E9DE-445C-B742-5ED2FE5EC4A0}" srcOrd="7" destOrd="0" presId="urn:microsoft.com/office/officeart/2005/8/layout/hList3"/>
    <dgm:cxn modelId="{DE079B06-886E-4B11-A5EC-7CFF5A312E33}" type="presParOf" srcId="{971CD93D-F519-4DBB-BD2F-7B40707DFFAF}" destId="{2E2C254C-3AD2-4091-B9A8-09BBD5FB36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785DA-E447-4580-A073-A0F60C20A6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0955F-469D-468C-8C10-B223E2EB9621}">
      <dgm:prSet phldrT="[Текст]" custT="1"/>
      <dgm:spPr>
        <a:noFill/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Финансирование</a:t>
          </a:r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привлечение денежных средств российских, иностранных и международных организаций</a:t>
          </a:r>
          <a:endParaRPr lang="ru-RU" sz="10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88F54-F213-4DE2-9321-E031F4CB913C}" type="parTrans" cxnId="{5143AAB3-7CD5-4122-AF0E-2B4AB68FD565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4AA01-D1D2-408D-A42D-97EC4246D5A6}" type="sibTrans" cxnId="{5143AAB3-7CD5-4122-AF0E-2B4AB68FD565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467C8-5CCD-4893-A6AF-24FE39B487AA}">
      <dgm:prSet phldrT="[Текст]" custT="1"/>
      <dgm:spPr>
        <a:noFill/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Гарантийная поддержка</a:t>
          </a:r>
          <a:endParaRPr lang="ru-RU" sz="10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E7169-E596-4929-97DD-49DE814CE27A}" type="parTrans" cxnId="{B0B83255-46EF-49E2-89AC-CD12FAA4215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F1115-E7C5-42E8-833F-6B2675EE81C9}" type="sibTrans" cxnId="{B0B83255-46EF-49E2-89AC-CD12FAA4215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B184-CEC9-402D-903B-C4563BF5ABE3}">
      <dgm:prSet phldrT="[Текст]" custT="1"/>
      <dgm:spPr>
        <a:noFill/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инвестиционных проектов МСП</a:t>
          </a:r>
          <a:endParaRPr lang="ru-RU" sz="10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B41EC-5746-47D4-91A0-D092616A271B}" type="parTrans" cxnId="{F065B27D-BA17-4DE8-81AD-CAD35BC463E6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F693F-3DEB-4226-A90D-CF5A857A8D53}" type="sibTrans" cxnId="{F065B27D-BA17-4DE8-81AD-CAD35BC463E6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9C319-0B99-4EBE-8F62-C2A16DEBC92A}" type="pres">
      <dgm:prSet presAssocID="{BC8785DA-E447-4580-A073-A0F60C20A6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A4821-DD63-4AA4-AF01-972A3BF3D3F6}" type="pres">
      <dgm:prSet presAssocID="{A570955F-469D-468C-8C10-B223E2EB9621}" presName="composite" presStyleCnt="0"/>
      <dgm:spPr/>
    </dgm:pt>
    <dgm:pt modelId="{A3871981-DA8D-45B9-A901-1D4F6BAD7F93}" type="pres">
      <dgm:prSet presAssocID="{A570955F-469D-468C-8C10-B223E2EB9621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1857733-8F0B-441A-ABE9-EECE5CF86871}" type="pres">
      <dgm:prSet presAssocID="{A570955F-469D-468C-8C10-B223E2EB9621}" presName="txShp" presStyleLbl="node1" presStyleIdx="0" presStyleCnt="3" custScaleX="12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36DC-8917-4326-A9CD-9DDC32AF4AD0}" type="pres">
      <dgm:prSet presAssocID="{2DB4AA01-D1D2-408D-A42D-97EC4246D5A6}" presName="spacing" presStyleCnt="0"/>
      <dgm:spPr/>
    </dgm:pt>
    <dgm:pt modelId="{9A9D88A0-BECB-41D1-B0C9-ED50D8F7A787}" type="pres">
      <dgm:prSet presAssocID="{BB8467C8-5CCD-4893-A6AF-24FE39B487AA}" presName="composite" presStyleCnt="0"/>
      <dgm:spPr/>
    </dgm:pt>
    <dgm:pt modelId="{C716BE35-7FE9-4738-B284-5F07AE43819B}" type="pres">
      <dgm:prSet presAssocID="{BB8467C8-5CCD-4893-A6AF-24FE39B487A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6350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6540AE4-0D51-4393-B539-98EEB3A0F920}" type="pres">
      <dgm:prSet presAssocID="{BB8467C8-5CCD-4893-A6AF-24FE39B487AA}" presName="txShp" presStyleLbl="node1" presStyleIdx="1" presStyleCnt="3" custScaleX="11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DF422-A22B-4000-A0A2-0EFB31127725}" type="pres">
      <dgm:prSet presAssocID="{738F1115-E7C5-42E8-833F-6B2675EE81C9}" presName="spacing" presStyleCnt="0"/>
      <dgm:spPr/>
    </dgm:pt>
    <dgm:pt modelId="{FCAD160C-D97A-4F93-8339-5D9FF5F4FB4E}" type="pres">
      <dgm:prSet presAssocID="{4DB7B184-CEC9-402D-903B-C4563BF5ABE3}" presName="composite" presStyleCnt="0"/>
      <dgm:spPr/>
    </dgm:pt>
    <dgm:pt modelId="{E47A76ED-80BA-4497-A32F-5C9BDCA4A4C4}" type="pres">
      <dgm:prSet presAssocID="{4DB7B184-CEC9-402D-903B-C4563BF5ABE3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6350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9B892CF-0EB1-4657-9AA0-FEE44C3F7731}" type="pres">
      <dgm:prSet presAssocID="{4DB7B184-CEC9-402D-903B-C4563BF5ABE3}" presName="txShp" presStyleLbl="node1" presStyleIdx="2" presStyleCnt="3" custScaleX="11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83255-46EF-49E2-89AC-CD12FAA42150}" srcId="{BC8785DA-E447-4580-A073-A0F60C20A6E2}" destId="{BB8467C8-5CCD-4893-A6AF-24FE39B487AA}" srcOrd="1" destOrd="0" parTransId="{DD0E7169-E596-4929-97DD-49DE814CE27A}" sibTransId="{738F1115-E7C5-42E8-833F-6B2675EE81C9}"/>
    <dgm:cxn modelId="{C26FEA9F-804A-4B70-9B01-B00E34C5A0B8}" type="presOf" srcId="{A570955F-469D-468C-8C10-B223E2EB9621}" destId="{B1857733-8F0B-441A-ABE9-EECE5CF86871}" srcOrd="0" destOrd="0" presId="urn:microsoft.com/office/officeart/2005/8/layout/vList3"/>
    <dgm:cxn modelId="{98A12DED-55B6-4926-900B-FC9974ADFF5C}" type="presOf" srcId="{BB8467C8-5CCD-4893-A6AF-24FE39B487AA}" destId="{D6540AE4-0D51-4393-B539-98EEB3A0F920}" srcOrd="0" destOrd="0" presId="urn:microsoft.com/office/officeart/2005/8/layout/vList3"/>
    <dgm:cxn modelId="{6DE69B67-C938-4DAE-AB7A-B53B698161E1}" type="presOf" srcId="{BC8785DA-E447-4580-A073-A0F60C20A6E2}" destId="{E7D9C319-0B99-4EBE-8F62-C2A16DEBC92A}" srcOrd="0" destOrd="0" presId="urn:microsoft.com/office/officeart/2005/8/layout/vList3"/>
    <dgm:cxn modelId="{F065B27D-BA17-4DE8-81AD-CAD35BC463E6}" srcId="{BC8785DA-E447-4580-A073-A0F60C20A6E2}" destId="{4DB7B184-CEC9-402D-903B-C4563BF5ABE3}" srcOrd="2" destOrd="0" parTransId="{C8DB41EC-5746-47D4-91A0-D092616A271B}" sibTransId="{55DF693F-3DEB-4226-A90D-CF5A857A8D53}"/>
    <dgm:cxn modelId="{1E97BBF2-8FA9-4845-8B19-C897EFCF699F}" type="presOf" srcId="{4DB7B184-CEC9-402D-903B-C4563BF5ABE3}" destId="{39B892CF-0EB1-4657-9AA0-FEE44C3F7731}" srcOrd="0" destOrd="0" presId="urn:microsoft.com/office/officeart/2005/8/layout/vList3"/>
    <dgm:cxn modelId="{5143AAB3-7CD5-4122-AF0E-2B4AB68FD565}" srcId="{BC8785DA-E447-4580-A073-A0F60C20A6E2}" destId="{A570955F-469D-468C-8C10-B223E2EB9621}" srcOrd="0" destOrd="0" parTransId="{D6F88F54-F213-4DE2-9321-E031F4CB913C}" sibTransId="{2DB4AA01-D1D2-408D-A42D-97EC4246D5A6}"/>
    <dgm:cxn modelId="{823E70FB-C281-4828-826B-1BA22EE76D19}" type="presParOf" srcId="{E7D9C319-0B99-4EBE-8F62-C2A16DEBC92A}" destId="{16CA4821-DD63-4AA4-AF01-972A3BF3D3F6}" srcOrd="0" destOrd="0" presId="urn:microsoft.com/office/officeart/2005/8/layout/vList3"/>
    <dgm:cxn modelId="{8E39BABE-DA5A-42F3-B081-5330F76FE9F7}" type="presParOf" srcId="{16CA4821-DD63-4AA4-AF01-972A3BF3D3F6}" destId="{A3871981-DA8D-45B9-A901-1D4F6BAD7F93}" srcOrd="0" destOrd="0" presId="urn:microsoft.com/office/officeart/2005/8/layout/vList3"/>
    <dgm:cxn modelId="{462BF67D-9312-4B79-886A-543075BD68B7}" type="presParOf" srcId="{16CA4821-DD63-4AA4-AF01-972A3BF3D3F6}" destId="{B1857733-8F0B-441A-ABE9-EECE5CF86871}" srcOrd="1" destOrd="0" presId="urn:microsoft.com/office/officeart/2005/8/layout/vList3"/>
    <dgm:cxn modelId="{2250A7CA-09D1-4A8D-B318-6ADB12BCF8EA}" type="presParOf" srcId="{E7D9C319-0B99-4EBE-8F62-C2A16DEBC92A}" destId="{7E6736DC-8917-4326-A9CD-9DDC32AF4AD0}" srcOrd="1" destOrd="0" presId="urn:microsoft.com/office/officeart/2005/8/layout/vList3"/>
    <dgm:cxn modelId="{57A7AA50-4A3A-4EE5-BBD2-9B7CD1404CBE}" type="presParOf" srcId="{E7D9C319-0B99-4EBE-8F62-C2A16DEBC92A}" destId="{9A9D88A0-BECB-41D1-B0C9-ED50D8F7A787}" srcOrd="2" destOrd="0" presId="urn:microsoft.com/office/officeart/2005/8/layout/vList3"/>
    <dgm:cxn modelId="{C3068DE5-2B2B-43D2-A3EA-749D8B1D57E1}" type="presParOf" srcId="{9A9D88A0-BECB-41D1-B0C9-ED50D8F7A787}" destId="{C716BE35-7FE9-4738-B284-5F07AE43819B}" srcOrd="0" destOrd="0" presId="urn:microsoft.com/office/officeart/2005/8/layout/vList3"/>
    <dgm:cxn modelId="{1B47A573-5868-4AEA-9569-E4E1B4CA6EBE}" type="presParOf" srcId="{9A9D88A0-BECB-41D1-B0C9-ED50D8F7A787}" destId="{D6540AE4-0D51-4393-B539-98EEB3A0F920}" srcOrd="1" destOrd="0" presId="urn:microsoft.com/office/officeart/2005/8/layout/vList3"/>
    <dgm:cxn modelId="{BA831AFE-919A-4B1A-BAA2-8DD6A5AC2D43}" type="presParOf" srcId="{E7D9C319-0B99-4EBE-8F62-C2A16DEBC92A}" destId="{0B5DF422-A22B-4000-A0A2-0EFB31127725}" srcOrd="3" destOrd="0" presId="urn:microsoft.com/office/officeart/2005/8/layout/vList3"/>
    <dgm:cxn modelId="{CAA4B500-699D-4C11-8607-8B8201F11E9D}" type="presParOf" srcId="{E7D9C319-0B99-4EBE-8F62-C2A16DEBC92A}" destId="{FCAD160C-D97A-4F93-8339-5D9FF5F4FB4E}" srcOrd="4" destOrd="0" presId="urn:microsoft.com/office/officeart/2005/8/layout/vList3"/>
    <dgm:cxn modelId="{7082A635-6CFA-40AA-A496-628ADE2242C7}" type="presParOf" srcId="{FCAD160C-D97A-4F93-8339-5D9FF5F4FB4E}" destId="{E47A76ED-80BA-4497-A32F-5C9BDCA4A4C4}" srcOrd="0" destOrd="0" presId="urn:microsoft.com/office/officeart/2005/8/layout/vList3"/>
    <dgm:cxn modelId="{F31E686E-DBC0-40F7-9722-F0F037EB25FC}" type="presParOf" srcId="{FCAD160C-D97A-4F93-8339-5D9FF5F4FB4E}" destId="{39B892CF-0EB1-4657-9AA0-FEE44C3F77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785DA-E447-4580-A073-A0F60C20A6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570955F-469D-468C-8C10-B223E2EB9621}">
      <dgm:prSet phldrT="[Текст]" custT="1"/>
      <dgm:spPr>
        <a:noFill/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доступа 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 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государственным закупкам</a:t>
          </a:r>
          <a:endParaRPr lang="ru-RU" sz="10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88F54-F213-4DE2-9321-E031F4CB913C}" type="parTrans" cxnId="{5143AAB3-7CD5-4122-AF0E-2B4AB68FD565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4AA01-D1D2-408D-A42D-97EC4246D5A6}" type="sibTrans" cxnId="{5143AAB3-7CD5-4122-AF0E-2B4AB68FD565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467C8-5CCD-4893-A6AF-24FE39B487AA}">
      <dgm:prSet phldrT="[Текст]" custT="1"/>
      <dgm:spPr>
        <a:noFill/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Помощь во взаимодействии 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органами власти</a:t>
          </a:r>
          <a:endParaRPr lang="ru-RU" sz="10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E7169-E596-4929-97DD-49DE814CE27A}" type="parTrans" cxnId="{B0B83255-46EF-49E2-89AC-CD12FAA4215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F1115-E7C5-42E8-833F-6B2675EE81C9}" type="sibTrans" cxnId="{B0B83255-46EF-49E2-89AC-CD12FAA4215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B184-CEC9-402D-903B-C4563BF5ABE3}">
      <dgm:prSet phldrT="[Текст]" custT="1"/>
      <dgm:spPr>
        <a:noFill/>
      </dgm:spPr>
      <dgm:t>
        <a:bodyPr/>
        <a:lstStyle/>
        <a:p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законодательства 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сфере МСП</a:t>
          </a:r>
          <a:endParaRPr lang="ru-RU" sz="10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B41EC-5746-47D4-91A0-D092616A271B}" type="parTrans" cxnId="{F065B27D-BA17-4DE8-81AD-CAD35BC463E6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F693F-3DEB-4226-A90D-CF5A857A8D53}" type="sibTrans" cxnId="{F065B27D-BA17-4DE8-81AD-CAD35BC463E6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9C319-0B99-4EBE-8F62-C2A16DEBC92A}" type="pres">
      <dgm:prSet presAssocID="{BC8785DA-E447-4580-A073-A0F60C20A6E2}" presName="linearFlow" presStyleCnt="0">
        <dgm:presLayoutVars>
          <dgm:dir/>
          <dgm:resizeHandles val="exact"/>
        </dgm:presLayoutVars>
      </dgm:prSet>
      <dgm:spPr/>
    </dgm:pt>
    <dgm:pt modelId="{16CA4821-DD63-4AA4-AF01-972A3BF3D3F6}" type="pres">
      <dgm:prSet presAssocID="{A570955F-469D-468C-8C10-B223E2EB9621}" presName="composite" presStyleCnt="0"/>
      <dgm:spPr/>
    </dgm:pt>
    <dgm:pt modelId="{A3871981-DA8D-45B9-A901-1D4F6BAD7F93}" type="pres">
      <dgm:prSet presAssocID="{A570955F-469D-468C-8C10-B223E2EB9621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>
          <a:solidFill>
            <a:schemeClr val="tx2">
              <a:lumMod val="50000"/>
            </a:schemeClr>
          </a:solidFill>
        </a:ln>
      </dgm:spPr>
    </dgm:pt>
    <dgm:pt modelId="{B1857733-8F0B-441A-ABE9-EECE5CF86871}" type="pres">
      <dgm:prSet presAssocID="{A570955F-469D-468C-8C10-B223E2EB9621}" presName="txShp" presStyleLbl="node1" presStyleIdx="0" presStyleCnt="3" custScaleX="12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36DC-8917-4326-A9CD-9DDC32AF4AD0}" type="pres">
      <dgm:prSet presAssocID="{2DB4AA01-D1D2-408D-A42D-97EC4246D5A6}" presName="spacing" presStyleCnt="0"/>
      <dgm:spPr/>
    </dgm:pt>
    <dgm:pt modelId="{9A9D88A0-BECB-41D1-B0C9-ED50D8F7A787}" type="pres">
      <dgm:prSet presAssocID="{BB8467C8-5CCD-4893-A6AF-24FE39B487AA}" presName="composite" presStyleCnt="0"/>
      <dgm:spPr/>
    </dgm:pt>
    <dgm:pt modelId="{C716BE35-7FE9-4738-B284-5F07AE43819B}" type="pres">
      <dgm:prSet presAssocID="{BB8467C8-5CCD-4893-A6AF-24FE39B487A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>
          <a:solidFill>
            <a:schemeClr val="tx2">
              <a:lumMod val="50000"/>
            </a:schemeClr>
          </a:solidFill>
        </a:ln>
      </dgm:spPr>
    </dgm:pt>
    <dgm:pt modelId="{D6540AE4-0D51-4393-B539-98EEB3A0F920}" type="pres">
      <dgm:prSet presAssocID="{BB8467C8-5CCD-4893-A6AF-24FE39B487AA}" presName="txShp" presStyleLbl="node1" presStyleIdx="1" presStyleCnt="3" custScaleX="11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DF422-A22B-4000-A0A2-0EFB31127725}" type="pres">
      <dgm:prSet presAssocID="{738F1115-E7C5-42E8-833F-6B2675EE81C9}" presName="spacing" presStyleCnt="0"/>
      <dgm:spPr/>
    </dgm:pt>
    <dgm:pt modelId="{FCAD160C-D97A-4F93-8339-5D9FF5F4FB4E}" type="pres">
      <dgm:prSet presAssocID="{4DB7B184-CEC9-402D-903B-C4563BF5ABE3}" presName="composite" presStyleCnt="0"/>
      <dgm:spPr/>
    </dgm:pt>
    <dgm:pt modelId="{E47A76ED-80BA-4497-A32F-5C9BDCA4A4C4}" type="pres">
      <dgm:prSet presAssocID="{4DB7B184-CEC9-402D-903B-C4563BF5ABE3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6350">
          <a:solidFill>
            <a:schemeClr val="tx2">
              <a:lumMod val="50000"/>
            </a:schemeClr>
          </a:solidFill>
        </a:ln>
      </dgm:spPr>
    </dgm:pt>
    <dgm:pt modelId="{39B892CF-0EB1-4657-9AA0-FEE44C3F7731}" type="pres">
      <dgm:prSet presAssocID="{4DB7B184-CEC9-402D-903B-C4563BF5ABE3}" presName="txShp" presStyleLbl="node1" presStyleIdx="2" presStyleCnt="3" custScaleX="11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5B27D-BA17-4DE8-81AD-CAD35BC463E6}" srcId="{BC8785DA-E447-4580-A073-A0F60C20A6E2}" destId="{4DB7B184-CEC9-402D-903B-C4563BF5ABE3}" srcOrd="2" destOrd="0" parTransId="{C8DB41EC-5746-47D4-91A0-D092616A271B}" sibTransId="{55DF693F-3DEB-4226-A90D-CF5A857A8D53}"/>
    <dgm:cxn modelId="{B0B83255-46EF-49E2-89AC-CD12FAA42150}" srcId="{BC8785DA-E447-4580-A073-A0F60C20A6E2}" destId="{BB8467C8-5CCD-4893-A6AF-24FE39B487AA}" srcOrd="1" destOrd="0" parTransId="{DD0E7169-E596-4929-97DD-49DE814CE27A}" sibTransId="{738F1115-E7C5-42E8-833F-6B2675EE81C9}"/>
    <dgm:cxn modelId="{97B7598A-2E6D-4F8E-9995-C8207F0188C5}" type="presOf" srcId="{A570955F-469D-468C-8C10-B223E2EB9621}" destId="{B1857733-8F0B-441A-ABE9-EECE5CF86871}" srcOrd="0" destOrd="0" presId="urn:microsoft.com/office/officeart/2005/8/layout/vList3"/>
    <dgm:cxn modelId="{5143AAB3-7CD5-4122-AF0E-2B4AB68FD565}" srcId="{BC8785DA-E447-4580-A073-A0F60C20A6E2}" destId="{A570955F-469D-468C-8C10-B223E2EB9621}" srcOrd="0" destOrd="0" parTransId="{D6F88F54-F213-4DE2-9321-E031F4CB913C}" sibTransId="{2DB4AA01-D1D2-408D-A42D-97EC4246D5A6}"/>
    <dgm:cxn modelId="{670504EA-D4D8-405C-9BEB-CE2257262CB4}" type="presOf" srcId="{BB8467C8-5CCD-4893-A6AF-24FE39B487AA}" destId="{D6540AE4-0D51-4393-B539-98EEB3A0F920}" srcOrd="0" destOrd="0" presId="urn:microsoft.com/office/officeart/2005/8/layout/vList3"/>
    <dgm:cxn modelId="{CCCC08FD-0BB3-44DC-9D47-9A787A385CDB}" type="presOf" srcId="{4DB7B184-CEC9-402D-903B-C4563BF5ABE3}" destId="{39B892CF-0EB1-4657-9AA0-FEE44C3F7731}" srcOrd="0" destOrd="0" presId="urn:microsoft.com/office/officeart/2005/8/layout/vList3"/>
    <dgm:cxn modelId="{6B55F129-1DC5-4A82-ADE5-0081AF2483EA}" type="presOf" srcId="{BC8785DA-E447-4580-A073-A0F60C20A6E2}" destId="{E7D9C319-0B99-4EBE-8F62-C2A16DEBC92A}" srcOrd="0" destOrd="0" presId="urn:microsoft.com/office/officeart/2005/8/layout/vList3"/>
    <dgm:cxn modelId="{7E8CC383-7958-47A0-8AC4-43CAB7269164}" type="presParOf" srcId="{E7D9C319-0B99-4EBE-8F62-C2A16DEBC92A}" destId="{16CA4821-DD63-4AA4-AF01-972A3BF3D3F6}" srcOrd="0" destOrd="0" presId="urn:microsoft.com/office/officeart/2005/8/layout/vList3"/>
    <dgm:cxn modelId="{3DFD2B40-4559-421E-92B4-820F5BDA2898}" type="presParOf" srcId="{16CA4821-DD63-4AA4-AF01-972A3BF3D3F6}" destId="{A3871981-DA8D-45B9-A901-1D4F6BAD7F93}" srcOrd="0" destOrd="0" presId="urn:microsoft.com/office/officeart/2005/8/layout/vList3"/>
    <dgm:cxn modelId="{5B35B0A1-5691-4C83-9675-13C0EDD8C0E5}" type="presParOf" srcId="{16CA4821-DD63-4AA4-AF01-972A3BF3D3F6}" destId="{B1857733-8F0B-441A-ABE9-EECE5CF86871}" srcOrd="1" destOrd="0" presId="urn:microsoft.com/office/officeart/2005/8/layout/vList3"/>
    <dgm:cxn modelId="{DE485BBB-4AD1-4B46-8C3F-798443A32972}" type="presParOf" srcId="{E7D9C319-0B99-4EBE-8F62-C2A16DEBC92A}" destId="{7E6736DC-8917-4326-A9CD-9DDC32AF4AD0}" srcOrd="1" destOrd="0" presId="urn:microsoft.com/office/officeart/2005/8/layout/vList3"/>
    <dgm:cxn modelId="{C3086B21-8E82-4E02-BA29-7B47FD71FF15}" type="presParOf" srcId="{E7D9C319-0B99-4EBE-8F62-C2A16DEBC92A}" destId="{9A9D88A0-BECB-41D1-B0C9-ED50D8F7A787}" srcOrd="2" destOrd="0" presId="urn:microsoft.com/office/officeart/2005/8/layout/vList3"/>
    <dgm:cxn modelId="{E4E4664C-0DC1-4C58-A625-FCC03AEE79F7}" type="presParOf" srcId="{9A9D88A0-BECB-41D1-B0C9-ED50D8F7A787}" destId="{C716BE35-7FE9-4738-B284-5F07AE43819B}" srcOrd="0" destOrd="0" presId="urn:microsoft.com/office/officeart/2005/8/layout/vList3"/>
    <dgm:cxn modelId="{2BD42ADD-3FBA-483A-82F0-284C722B272B}" type="presParOf" srcId="{9A9D88A0-BECB-41D1-B0C9-ED50D8F7A787}" destId="{D6540AE4-0D51-4393-B539-98EEB3A0F920}" srcOrd="1" destOrd="0" presId="urn:microsoft.com/office/officeart/2005/8/layout/vList3"/>
    <dgm:cxn modelId="{1334963B-1D92-48CF-80AE-5910844913B0}" type="presParOf" srcId="{E7D9C319-0B99-4EBE-8F62-C2A16DEBC92A}" destId="{0B5DF422-A22B-4000-A0A2-0EFB31127725}" srcOrd="3" destOrd="0" presId="urn:microsoft.com/office/officeart/2005/8/layout/vList3"/>
    <dgm:cxn modelId="{4196B398-3C29-457B-A76A-76DB05092F15}" type="presParOf" srcId="{E7D9C319-0B99-4EBE-8F62-C2A16DEBC92A}" destId="{FCAD160C-D97A-4F93-8339-5D9FF5F4FB4E}" srcOrd="4" destOrd="0" presId="urn:microsoft.com/office/officeart/2005/8/layout/vList3"/>
    <dgm:cxn modelId="{FC186186-EF04-40CD-9746-D641BC942023}" type="presParOf" srcId="{FCAD160C-D97A-4F93-8339-5D9FF5F4FB4E}" destId="{E47A76ED-80BA-4497-A32F-5C9BDCA4A4C4}" srcOrd="0" destOrd="0" presId="urn:microsoft.com/office/officeart/2005/8/layout/vList3"/>
    <dgm:cxn modelId="{EFF2140C-74D1-4726-A65D-C418513C0D0E}" type="presParOf" srcId="{FCAD160C-D97A-4F93-8339-5D9FF5F4FB4E}" destId="{39B892CF-0EB1-4657-9AA0-FEE44C3F77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91FFB-A281-4FDE-A755-E5786BE66AF3}" type="doc">
      <dgm:prSet loTypeId="urn:microsoft.com/office/officeart/2005/8/layout/hList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D3B866F-7B28-48CB-9D3C-202BCF85B6B7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Улучшение предпринимательского климата в сфере строительства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E9386-F402-465D-8985-0D4ECE1C3FBC}" type="parTrans" cxnId="{79F37577-5796-4724-8744-6EEFC7945894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B8690-7446-45D9-9F69-0B7F37A4256F}" type="sibTrans" cxnId="{79F37577-5796-4724-8744-6EEFC7945894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8658D-D462-48AF-867F-A854206586F5}">
      <dgm:prSet phldrT="[Текст]" custT="1"/>
      <dgm:spPr/>
      <dgm:t>
        <a:bodyPr/>
        <a:lstStyle/>
        <a:p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- Председатель Комитета по строительству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DC6BE-6855-45EE-B4BA-5396E6CD8CFA}" type="parTrans" cxnId="{ED6D0F41-5684-4C7E-9B44-9AF2A5E4C69B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5725D-4201-471C-8246-F2F250B1DA7B}" type="sibTrans" cxnId="{ED6D0F41-5684-4C7E-9B44-9AF2A5E4C69B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E6787-0EE1-497A-B2AF-B48C7DE4E267}">
      <dgm:prSet phldrT="[Текст]" custT="1"/>
      <dgm:spPr/>
      <dgm:t>
        <a:bodyPr/>
        <a:lstStyle/>
        <a:p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6B912-B817-4482-8B7A-F393675C5DB1}" type="parTrans" cxnId="{161E3BEB-3BA1-4433-BEBA-A2D7EA1B042E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B48FD-6F17-4FA5-97F8-04BD0CA1C67A}" type="sibTrans" cxnId="{161E3BEB-3BA1-4433-BEBA-A2D7EA1B042E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8EC80-AB71-46E9-BF43-4C23AF032825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энергетической инфраструктуры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D3441-C6C4-409E-9455-8DD855A5D625}" type="parTrans" cxnId="{286E0A41-A9BC-406C-8AAA-1AD06111CF5F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1F21F-A613-472F-94CB-69EE0A18ED10}" type="sibTrans" cxnId="{286E0A41-A9BC-406C-8AAA-1AD06111CF5F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7073A-45E1-4ACF-A8FE-3CA48BD2569F}">
      <dgm:prSet phldrT="[Текст]" custT="1"/>
      <dgm:spPr/>
      <dgm:t>
        <a:bodyPr/>
        <a:lstStyle/>
        <a:p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– Председатель Комитета по энергетике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инженерному обеспечению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5AAA6-EC97-4E08-9B59-8D38A5C4D3EE}" type="parTrans" cxnId="{0C903824-3C45-4D5E-8710-B6DFB82AD762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8493C-E45D-4C27-B255-62C9B7B7C58E}" type="sibTrans" cxnId="{0C903824-3C45-4D5E-8710-B6DFB82AD762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F2013-F9D2-442F-82E8-DB22665892B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таможенного администрирования, поддержка экспорта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A4B66-5B47-4B29-8A28-8B8C127134CF}" type="parTrans" cxnId="{96384EE1-9F26-44A1-9EB3-7547431F378A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F7E9A-0CB4-412F-9050-5D5E9457C13F}" type="sibTrans" cxnId="{96384EE1-9F26-44A1-9EB3-7547431F378A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BDC47-1633-4572-8A88-308C838B9D69}">
      <dgm:prSet phldrT="[Текст]" custT="1"/>
      <dgm:spPr/>
      <dgm:t>
        <a:bodyPr/>
        <a:lstStyle/>
        <a:p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– Председатель Комитета по развитию предпринимательства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потребительского рынка              Санкт-Петербурга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93693-92F5-48F5-8C8C-E4B097281AF4}" type="parTrans" cxnId="{2197E4B2-9260-4D58-88F2-12BFD1C53488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2E8A4-0DB3-4853-B33D-1D6D36962BFC}" type="sibTrans" cxnId="{2197E4B2-9260-4D58-88F2-12BFD1C53488}">
      <dgm:prSet/>
      <dgm:spPr/>
      <dgm:t>
        <a:bodyPr/>
        <a:lstStyle/>
        <a:p>
          <a:endParaRPr lang="ru-RU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4ADED7-331D-459D-A2EC-F77FED015FFA}">
      <dgm:prSet phldrT="[Текст]" custT="1"/>
      <dgm:spPr/>
      <dgm:t>
        <a:bodyPr/>
        <a:lstStyle/>
        <a:p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974C6-D8A2-4782-A83B-59412A1B9DE0}" type="parTrans" cxnId="{33D6510A-A56B-4EB8-AB92-DF15F654DA59}">
      <dgm:prSet/>
      <dgm:spPr/>
      <dgm:t>
        <a:bodyPr/>
        <a:lstStyle/>
        <a:p>
          <a:endParaRPr lang="ru-RU" sz="1000"/>
        </a:p>
      </dgm:t>
    </dgm:pt>
    <dgm:pt modelId="{96BE20FD-D485-4550-BE19-DED084598688}" type="sibTrans" cxnId="{33D6510A-A56B-4EB8-AB92-DF15F654DA59}">
      <dgm:prSet/>
      <dgm:spPr/>
      <dgm:t>
        <a:bodyPr/>
        <a:lstStyle/>
        <a:p>
          <a:endParaRPr lang="ru-RU" sz="1000"/>
        </a:p>
      </dgm:t>
    </dgm:pt>
    <dgm:pt modelId="{C580F319-A6DB-4095-ADD4-9F71C11345C4}" type="pres">
      <dgm:prSet presAssocID="{BA191FFB-A281-4FDE-A755-E5786BE66A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E0104-8C61-4143-B8D4-C6AE56431AC5}" type="pres">
      <dgm:prSet presAssocID="{FD3B866F-7B28-48CB-9D3C-202BCF85B6B7}" presName="composite" presStyleCnt="0"/>
      <dgm:spPr/>
    </dgm:pt>
    <dgm:pt modelId="{AEEAB1B3-3965-4CF6-86C4-07B71958F398}" type="pres">
      <dgm:prSet presAssocID="{FD3B866F-7B28-48CB-9D3C-202BCF85B6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C493A-86FA-4E85-AA10-34825A6FDBB9}" type="pres">
      <dgm:prSet presAssocID="{FD3B866F-7B28-48CB-9D3C-202BCF85B6B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1D04-3FE6-435A-9F24-0F65138EAC9E}" type="pres">
      <dgm:prSet presAssocID="{28BB8690-7446-45D9-9F69-0B7F37A4256F}" presName="space" presStyleCnt="0"/>
      <dgm:spPr/>
    </dgm:pt>
    <dgm:pt modelId="{3CA4BDB8-0D7E-4A95-AA21-670B36ADA059}" type="pres">
      <dgm:prSet presAssocID="{3978EC80-AB71-46E9-BF43-4C23AF032825}" presName="composite" presStyleCnt="0"/>
      <dgm:spPr/>
    </dgm:pt>
    <dgm:pt modelId="{76830B58-02B0-42EF-A0C9-4705D1B92DFA}" type="pres">
      <dgm:prSet presAssocID="{3978EC80-AB71-46E9-BF43-4C23AF0328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18EDD-5A14-40EA-8515-C5D4D5ED2D44}" type="pres">
      <dgm:prSet presAssocID="{3978EC80-AB71-46E9-BF43-4C23AF032825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49C3A-97CD-4E35-91EB-C88F4EB1EE17}" type="pres">
      <dgm:prSet presAssocID="{3A11F21F-A613-472F-94CB-69EE0A18ED10}" presName="space" presStyleCnt="0"/>
      <dgm:spPr/>
    </dgm:pt>
    <dgm:pt modelId="{CFE41A81-55CC-42B1-B8CB-E18E4AC292F5}" type="pres">
      <dgm:prSet presAssocID="{8B3F2013-F9D2-442F-82E8-DB22665892BC}" presName="composite" presStyleCnt="0"/>
      <dgm:spPr/>
    </dgm:pt>
    <dgm:pt modelId="{02B69C0A-2D0D-437A-9D0E-FC0A498C27FE}" type="pres">
      <dgm:prSet presAssocID="{8B3F2013-F9D2-442F-82E8-DB22665892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2909-D3B6-47EF-AA4B-121536117B09}" type="pres">
      <dgm:prSet presAssocID="{8B3F2013-F9D2-442F-82E8-DB22665892B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F663EA-DB64-4EB7-B3C2-BEC91EB63C64}" type="presOf" srcId="{BA191FFB-A281-4FDE-A755-E5786BE66AF3}" destId="{C580F319-A6DB-4095-ADD4-9F71C11345C4}" srcOrd="0" destOrd="0" presId="urn:microsoft.com/office/officeart/2005/8/layout/hList1"/>
    <dgm:cxn modelId="{F2ED0FD6-D5ED-4E88-9BC9-D3AF0CBDA8EE}" type="presOf" srcId="{3978EC80-AB71-46E9-BF43-4C23AF032825}" destId="{76830B58-02B0-42EF-A0C9-4705D1B92DFA}" srcOrd="0" destOrd="0" presId="urn:microsoft.com/office/officeart/2005/8/layout/hList1"/>
    <dgm:cxn modelId="{8B8F007B-521A-4508-8698-7D5AA2AD70FF}" type="presOf" srcId="{6D27073A-45E1-4ACF-A8FE-3CA48BD2569F}" destId="{44C18EDD-5A14-40EA-8515-C5D4D5ED2D44}" srcOrd="0" destOrd="0" presId="urn:microsoft.com/office/officeart/2005/8/layout/hList1"/>
    <dgm:cxn modelId="{0C903824-3C45-4D5E-8710-B6DFB82AD762}" srcId="{3978EC80-AB71-46E9-BF43-4C23AF032825}" destId="{6D27073A-45E1-4ACF-A8FE-3CA48BD2569F}" srcOrd="0" destOrd="0" parTransId="{3A75AAA6-EC97-4E08-9B59-8D38A5C4D3EE}" sibTransId="{2528493C-E45D-4C27-B255-62C9B7B7C58E}"/>
    <dgm:cxn modelId="{79F37577-5796-4724-8744-6EEFC7945894}" srcId="{BA191FFB-A281-4FDE-A755-E5786BE66AF3}" destId="{FD3B866F-7B28-48CB-9D3C-202BCF85B6B7}" srcOrd="0" destOrd="0" parTransId="{E51E9386-F402-465D-8985-0D4ECE1C3FBC}" sibTransId="{28BB8690-7446-45D9-9F69-0B7F37A4256F}"/>
    <dgm:cxn modelId="{161E3BEB-3BA1-4433-BEBA-A2D7EA1B042E}" srcId="{FD3B866F-7B28-48CB-9D3C-202BCF85B6B7}" destId="{F72E6787-0EE1-497A-B2AF-B48C7DE4E267}" srcOrd="2" destOrd="0" parTransId="{C386B912-B817-4482-8B7A-F393675C5DB1}" sibTransId="{8C9B48FD-6F17-4FA5-97F8-04BD0CA1C67A}"/>
    <dgm:cxn modelId="{2197E4B2-9260-4D58-88F2-12BFD1C53488}" srcId="{8B3F2013-F9D2-442F-82E8-DB22665892BC}" destId="{CB2BDC47-1633-4572-8A88-308C838B9D69}" srcOrd="0" destOrd="0" parTransId="{26E93693-92F5-48F5-8C8C-E4B097281AF4}" sibTransId="{4672E8A4-0DB3-4853-B33D-1D6D36962BFC}"/>
    <dgm:cxn modelId="{A3FE965E-A139-4C4D-AF13-8BD7DA4D48F9}" type="presOf" srcId="{8B3F2013-F9D2-442F-82E8-DB22665892BC}" destId="{02B69C0A-2D0D-437A-9D0E-FC0A498C27FE}" srcOrd="0" destOrd="0" presId="urn:microsoft.com/office/officeart/2005/8/layout/hList1"/>
    <dgm:cxn modelId="{DBA225D5-2CE6-4362-913A-7BF8BCF807DF}" type="presOf" srcId="{FD3B866F-7B28-48CB-9D3C-202BCF85B6B7}" destId="{AEEAB1B3-3965-4CF6-86C4-07B71958F398}" srcOrd="0" destOrd="0" presId="urn:microsoft.com/office/officeart/2005/8/layout/hList1"/>
    <dgm:cxn modelId="{4BD26DB1-E6A6-49B4-8347-2B75CAD24CE4}" type="presOf" srcId="{F72E6787-0EE1-497A-B2AF-B48C7DE4E267}" destId="{154C493A-86FA-4E85-AA10-34825A6FDBB9}" srcOrd="0" destOrd="2" presId="urn:microsoft.com/office/officeart/2005/8/layout/hList1"/>
    <dgm:cxn modelId="{AB21D7BC-2333-46CE-910B-98600539FC22}" type="presOf" srcId="{CB2BDC47-1633-4572-8A88-308C838B9D69}" destId="{81FB2909-D3B6-47EF-AA4B-121536117B09}" srcOrd="0" destOrd="0" presId="urn:microsoft.com/office/officeart/2005/8/layout/hList1"/>
    <dgm:cxn modelId="{9AE5883A-A493-4CEF-883D-20E1977ADD64}" type="presOf" srcId="{5158658D-D462-48AF-867F-A854206586F5}" destId="{154C493A-86FA-4E85-AA10-34825A6FDBB9}" srcOrd="0" destOrd="0" presId="urn:microsoft.com/office/officeart/2005/8/layout/hList1"/>
    <dgm:cxn modelId="{54D6CFD8-6B8B-431D-8917-A219F2D3BF9B}" type="presOf" srcId="{D64ADED7-331D-459D-A2EC-F77FED015FFA}" destId="{154C493A-86FA-4E85-AA10-34825A6FDBB9}" srcOrd="0" destOrd="1" presId="urn:microsoft.com/office/officeart/2005/8/layout/hList1"/>
    <dgm:cxn modelId="{286E0A41-A9BC-406C-8AAA-1AD06111CF5F}" srcId="{BA191FFB-A281-4FDE-A755-E5786BE66AF3}" destId="{3978EC80-AB71-46E9-BF43-4C23AF032825}" srcOrd="1" destOrd="0" parTransId="{8CFD3441-C6C4-409E-9455-8DD855A5D625}" sibTransId="{3A11F21F-A613-472F-94CB-69EE0A18ED10}"/>
    <dgm:cxn modelId="{ED6D0F41-5684-4C7E-9B44-9AF2A5E4C69B}" srcId="{FD3B866F-7B28-48CB-9D3C-202BCF85B6B7}" destId="{5158658D-D462-48AF-867F-A854206586F5}" srcOrd="0" destOrd="0" parTransId="{9EDDC6BE-6855-45EE-B4BA-5396E6CD8CFA}" sibTransId="{C4E5725D-4201-471C-8246-F2F250B1DA7B}"/>
    <dgm:cxn modelId="{33D6510A-A56B-4EB8-AB92-DF15F654DA59}" srcId="{FD3B866F-7B28-48CB-9D3C-202BCF85B6B7}" destId="{D64ADED7-331D-459D-A2EC-F77FED015FFA}" srcOrd="1" destOrd="0" parTransId="{318974C6-D8A2-4782-A83B-59412A1B9DE0}" sibTransId="{96BE20FD-D485-4550-BE19-DED084598688}"/>
    <dgm:cxn modelId="{96384EE1-9F26-44A1-9EB3-7547431F378A}" srcId="{BA191FFB-A281-4FDE-A755-E5786BE66AF3}" destId="{8B3F2013-F9D2-442F-82E8-DB22665892BC}" srcOrd="2" destOrd="0" parTransId="{A9AA4B66-5B47-4B29-8A28-8B8C127134CF}" sibTransId="{5DFF7E9A-0CB4-412F-9050-5D5E9457C13F}"/>
    <dgm:cxn modelId="{74478804-587B-446F-9C3A-F9DA708CDCD0}" type="presParOf" srcId="{C580F319-A6DB-4095-ADD4-9F71C11345C4}" destId="{B11E0104-8C61-4143-B8D4-C6AE56431AC5}" srcOrd="0" destOrd="0" presId="urn:microsoft.com/office/officeart/2005/8/layout/hList1"/>
    <dgm:cxn modelId="{D7643A20-B054-4CC2-9E56-C4CC47EF3F3F}" type="presParOf" srcId="{B11E0104-8C61-4143-B8D4-C6AE56431AC5}" destId="{AEEAB1B3-3965-4CF6-86C4-07B71958F398}" srcOrd="0" destOrd="0" presId="urn:microsoft.com/office/officeart/2005/8/layout/hList1"/>
    <dgm:cxn modelId="{79E4E61D-4E5A-4B8B-BF2E-A73AF62159AE}" type="presParOf" srcId="{B11E0104-8C61-4143-B8D4-C6AE56431AC5}" destId="{154C493A-86FA-4E85-AA10-34825A6FDBB9}" srcOrd="1" destOrd="0" presId="urn:microsoft.com/office/officeart/2005/8/layout/hList1"/>
    <dgm:cxn modelId="{DD1D8AEA-70C6-4CF2-A845-372AE1F3644C}" type="presParOf" srcId="{C580F319-A6DB-4095-ADD4-9F71C11345C4}" destId="{23181D04-3FE6-435A-9F24-0F65138EAC9E}" srcOrd="1" destOrd="0" presId="urn:microsoft.com/office/officeart/2005/8/layout/hList1"/>
    <dgm:cxn modelId="{7052BB3E-AB91-45A0-A3FD-793050AAC4C8}" type="presParOf" srcId="{C580F319-A6DB-4095-ADD4-9F71C11345C4}" destId="{3CA4BDB8-0D7E-4A95-AA21-670B36ADA059}" srcOrd="2" destOrd="0" presId="urn:microsoft.com/office/officeart/2005/8/layout/hList1"/>
    <dgm:cxn modelId="{20FC6A48-83F6-4498-B7F6-2C47064F0F6D}" type="presParOf" srcId="{3CA4BDB8-0D7E-4A95-AA21-670B36ADA059}" destId="{76830B58-02B0-42EF-A0C9-4705D1B92DFA}" srcOrd="0" destOrd="0" presId="urn:microsoft.com/office/officeart/2005/8/layout/hList1"/>
    <dgm:cxn modelId="{3B927474-A7E7-4E01-87FB-78E306EC5676}" type="presParOf" srcId="{3CA4BDB8-0D7E-4A95-AA21-670B36ADA059}" destId="{44C18EDD-5A14-40EA-8515-C5D4D5ED2D44}" srcOrd="1" destOrd="0" presId="urn:microsoft.com/office/officeart/2005/8/layout/hList1"/>
    <dgm:cxn modelId="{6F639692-F3F9-4CB2-BEE4-452CCCC83B92}" type="presParOf" srcId="{C580F319-A6DB-4095-ADD4-9F71C11345C4}" destId="{ED649C3A-97CD-4E35-91EB-C88F4EB1EE17}" srcOrd="3" destOrd="0" presId="urn:microsoft.com/office/officeart/2005/8/layout/hList1"/>
    <dgm:cxn modelId="{7406B94F-CD2E-47E9-AEF3-091D7E0DAD50}" type="presParOf" srcId="{C580F319-A6DB-4095-ADD4-9F71C11345C4}" destId="{CFE41A81-55CC-42B1-B8CB-E18E4AC292F5}" srcOrd="4" destOrd="0" presId="urn:microsoft.com/office/officeart/2005/8/layout/hList1"/>
    <dgm:cxn modelId="{D5292863-9A73-44BE-903C-F49889FB6D8C}" type="presParOf" srcId="{CFE41A81-55CC-42B1-B8CB-E18E4AC292F5}" destId="{02B69C0A-2D0D-437A-9D0E-FC0A498C27FE}" srcOrd="0" destOrd="0" presId="urn:microsoft.com/office/officeart/2005/8/layout/hList1"/>
    <dgm:cxn modelId="{7D078EB4-8D8E-47FF-B354-70252BCA1F1F}" type="presParOf" srcId="{CFE41A81-55CC-42B1-B8CB-E18E4AC292F5}" destId="{81FB2909-D3B6-47EF-AA4B-121536117B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8868A9-92DD-475F-B102-C3B95DE17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B731B-B367-4875-BD5E-AE212AE8CFF9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Высокие арендные ставки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недвижимое имущество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F4932-ADD2-4CAD-BB5C-49251C4E83C6}" type="parTrans" cxnId="{40CD6532-96BD-41C7-AFC5-071EC4F0A941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24A11-2B53-4CB0-B6A6-CF18E83464C3}" type="sibTrans" cxnId="{40CD6532-96BD-41C7-AFC5-071EC4F0A941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3D411-4062-4936-961D-C21E0CDF1A65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Ограничение доступа к аренде государственной собственности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CD572-7DF2-4A8F-ADCC-1DE46FBD1207}" type="parTrans" cxnId="{94FC6929-C967-4291-89DE-A3CF7E4D5D6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8404CA-D558-4EE3-A0F4-23023102B419}" type="sibTrans" cxnId="{94FC6929-C967-4291-89DE-A3CF7E4D5D6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0ADFE-EDDF-409B-81B8-2C7BE3BBE09A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Несоблюдение сроков при оказании государственных услуг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632CE-FF0C-4344-936E-46ABF9E2EBF5}" type="parTrans" cxnId="{2CB42E24-8187-414D-8DBD-5765CB5C3F0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8E3B3-72C8-4226-A064-C6124B4EAEAA}" type="sibTrans" cxnId="{2CB42E24-8187-414D-8DBD-5765CB5C3F0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70E83-C2A9-4C2A-87E1-F4F0F1F1C615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доступа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финансовым ресурсам, кредитованию на приемлемых условиях 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7DBFA-86A3-4AE4-804F-E23AB2273BEF}" type="parTrans" cxnId="{88A2FEA5-1504-471A-B6AF-CD3A03E5D9B4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A0ADC-DC22-418F-A747-3B04842A4303}" type="sibTrans" cxnId="{88A2FEA5-1504-471A-B6AF-CD3A03E5D9B4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062D0-92C2-4CFA-9B6D-B020525E3CB9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Сложности при участии в государственном заказе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6C264-CDE7-4BE3-BD23-265DF724E837}" type="parTrans" cxnId="{434A6CFC-1E8D-4724-89FF-45A68EC99161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38978-0896-47A9-86DF-4AE1174E269F}" type="sibTrans" cxnId="{434A6CFC-1E8D-4724-89FF-45A68EC99161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0B667-DB00-4E11-B3B0-CADB52E2838E}" type="pres">
      <dgm:prSet presAssocID="{DC8868A9-92DD-475F-B102-C3B95DE17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C74FCA-79BC-4FB7-B2DD-976372D9F035}" type="pres">
      <dgm:prSet presAssocID="{8A9B731B-B367-4875-BD5E-AE212AE8CFF9}" presName="node" presStyleLbl="node1" presStyleIdx="0" presStyleCnt="5" custScaleX="114404" custLinFactNeighborX="-21197" custLinFactNeighborY="-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997F5-84D9-4F84-BBBF-165B231B9EC1}" type="pres">
      <dgm:prSet presAssocID="{B6724A11-2B53-4CB0-B6A6-CF18E83464C3}" presName="sibTrans" presStyleCnt="0"/>
      <dgm:spPr/>
    </dgm:pt>
    <dgm:pt modelId="{097DBD4E-18C8-42D3-AF57-61A23BDF2A6F}" type="pres">
      <dgm:prSet presAssocID="{B3A3D411-4062-4936-961D-C21E0CDF1A65}" presName="node" presStyleLbl="node1" presStyleIdx="1" presStyleCnt="5" custScaleX="113391" custLinFactNeighborX="18125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C3FF3-7242-4168-9CC6-A3E2A6A200D2}" type="pres">
      <dgm:prSet presAssocID="{0A8404CA-D558-4EE3-A0F4-23023102B419}" presName="sibTrans" presStyleCnt="0"/>
      <dgm:spPr/>
    </dgm:pt>
    <dgm:pt modelId="{15D8292B-06C3-4CC5-88AA-99FD36698346}" type="pres">
      <dgm:prSet presAssocID="{4FB0ADFE-EDDF-409B-81B8-2C7BE3BBE09A}" presName="node" presStyleLbl="node1" presStyleIdx="2" presStyleCnt="5" custScaleX="133990" custLinFactNeighborX="34532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1CFA8-235D-4A01-BEEF-5F046E7F390B}" type="pres">
      <dgm:prSet presAssocID="{8728E3B3-72C8-4226-A064-C6124B4EAEAA}" presName="sibTrans" presStyleCnt="0"/>
      <dgm:spPr/>
    </dgm:pt>
    <dgm:pt modelId="{5A35D862-52D8-4014-ADB4-ABCC6FFD400B}" type="pres">
      <dgm:prSet presAssocID="{56B70E83-C2A9-4C2A-87E1-F4F0F1F1C615}" presName="node" presStyleLbl="node1" presStyleIdx="3" presStyleCnt="5" custScaleX="181491" custLinFactNeighborX="-20322" custLinFactNeighborY="-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BC5C0-2AC0-4147-9D01-EC53C407021F}" type="pres">
      <dgm:prSet presAssocID="{CCFA0ADC-DC22-418F-A747-3B04842A4303}" presName="sibTrans" presStyleCnt="0"/>
      <dgm:spPr/>
    </dgm:pt>
    <dgm:pt modelId="{11885DD1-F847-4157-8440-7D7FE783E975}" type="pres">
      <dgm:prSet presAssocID="{801062D0-92C2-4CFA-9B6D-B020525E3CB9}" presName="node" presStyleLbl="node1" presStyleIdx="4" presStyleCnt="5" custScaleX="133666" custLinFactNeighborX="4226" custLinFactNeighborY="-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7A102-4E69-4D0B-A4E2-EA4F08B2D08F}" type="presOf" srcId="{DC8868A9-92DD-475F-B102-C3B95DE17559}" destId="{61C0B667-DB00-4E11-B3B0-CADB52E2838E}" srcOrd="0" destOrd="0" presId="urn:microsoft.com/office/officeart/2005/8/layout/default#1"/>
    <dgm:cxn modelId="{F5558A5E-8B87-402C-A993-7CD2B27A2DA8}" type="presOf" srcId="{8A9B731B-B367-4875-BD5E-AE212AE8CFF9}" destId="{5CC74FCA-79BC-4FB7-B2DD-976372D9F035}" srcOrd="0" destOrd="0" presId="urn:microsoft.com/office/officeart/2005/8/layout/default#1"/>
    <dgm:cxn modelId="{434A6CFC-1E8D-4724-89FF-45A68EC99161}" srcId="{DC8868A9-92DD-475F-B102-C3B95DE17559}" destId="{801062D0-92C2-4CFA-9B6D-B020525E3CB9}" srcOrd="4" destOrd="0" parTransId="{5D26C264-CDE7-4BE3-BD23-265DF724E837}" sibTransId="{C0438978-0896-47A9-86DF-4AE1174E269F}"/>
    <dgm:cxn modelId="{2CB42E24-8187-414D-8DBD-5765CB5C3F0A}" srcId="{DC8868A9-92DD-475F-B102-C3B95DE17559}" destId="{4FB0ADFE-EDDF-409B-81B8-2C7BE3BBE09A}" srcOrd="2" destOrd="0" parTransId="{ACB632CE-FF0C-4344-936E-46ABF9E2EBF5}" sibTransId="{8728E3B3-72C8-4226-A064-C6124B4EAEAA}"/>
    <dgm:cxn modelId="{C0679F2F-3B98-4B3D-8A97-B87692BD1EC8}" type="presOf" srcId="{56B70E83-C2A9-4C2A-87E1-F4F0F1F1C615}" destId="{5A35D862-52D8-4014-ADB4-ABCC6FFD400B}" srcOrd="0" destOrd="0" presId="urn:microsoft.com/office/officeart/2005/8/layout/default#1"/>
    <dgm:cxn modelId="{40CD6532-96BD-41C7-AFC5-071EC4F0A941}" srcId="{DC8868A9-92DD-475F-B102-C3B95DE17559}" destId="{8A9B731B-B367-4875-BD5E-AE212AE8CFF9}" srcOrd="0" destOrd="0" parTransId="{1E0F4932-ADD2-4CAD-BB5C-49251C4E83C6}" sibTransId="{B6724A11-2B53-4CB0-B6A6-CF18E83464C3}"/>
    <dgm:cxn modelId="{88A2FEA5-1504-471A-B6AF-CD3A03E5D9B4}" srcId="{DC8868A9-92DD-475F-B102-C3B95DE17559}" destId="{56B70E83-C2A9-4C2A-87E1-F4F0F1F1C615}" srcOrd="3" destOrd="0" parTransId="{F917DBFA-86A3-4AE4-804F-E23AB2273BEF}" sibTransId="{CCFA0ADC-DC22-418F-A747-3B04842A4303}"/>
    <dgm:cxn modelId="{0808ECC4-64CE-4275-9863-76AEEC5CED16}" type="presOf" srcId="{B3A3D411-4062-4936-961D-C21E0CDF1A65}" destId="{097DBD4E-18C8-42D3-AF57-61A23BDF2A6F}" srcOrd="0" destOrd="0" presId="urn:microsoft.com/office/officeart/2005/8/layout/default#1"/>
    <dgm:cxn modelId="{3A8A1E60-EE72-4650-B7B4-C5DE0DC656D3}" type="presOf" srcId="{801062D0-92C2-4CFA-9B6D-B020525E3CB9}" destId="{11885DD1-F847-4157-8440-7D7FE783E975}" srcOrd="0" destOrd="0" presId="urn:microsoft.com/office/officeart/2005/8/layout/default#1"/>
    <dgm:cxn modelId="{C3EDB0BA-053D-41AB-B0FA-8762D9F2454C}" type="presOf" srcId="{4FB0ADFE-EDDF-409B-81B8-2C7BE3BBE09A}" destId="{15D8292B-06C3-4CC5-88AA-99FD36698346}" srcOrd="0" destOrd="0" presId="urn:microsoft.com/office/officeart/2005/8/layout/default#1"/>
    <dgm:cxn modelId="{94FC6929-C967-4291-89DE-A3CF7E4D5D6C}" srcId="{DC8868A9-92DD-475F-B102-C3B95DE17559}" destId="{B3A3D411-4062-4936-961D-C21E0CDF1A65}" srcOrd="1" destOrd="0" parTransId="{1A2CD572-7DF2-4A8F-ADCC-1DE46FBD1207}" sibTransId="{0A8404CA-D558-4EE3-A0F4-23023102B419}"/>
    <dgm:cxn modelId="{B41C5F3F-6003-452C-81D0-76C45A62C92E}" type="presParOf" srcId="{61C0B667-DB00-4E11-B3B0-CADB52E2838E}" destId="{5CC74FCA-79BC-4FB7-B2DD-976372D9F035}" srcOrd="0" destOrd="0" presId="urn:microsoft.com/office/officeart/2005/8/layout/default#1"/>
    <dgm:cxn modelId="{7DCE24C2-77B3-4B74-A5AC-6C4657E78E4C}" type="presParOf" srcId="{61C0B667-DB00-4E11-B3B0-CADB52E2838E}" destId="{B71997F5-84D9-4F84-BBBF-165B231B9EC1}" srcOrd="1" destOrd="0" presId="urn:microsoft.com/office/officeart/2005/8/layout/default#1"/>
    <dgm:cxn modelId="{F6CE0ADB-E929-46E9-8D83-5F1912A740EB}" type="presParOf" srcId="{61C0B667-DB00-4E11-B3B0-CADB52E2838E}" destId="{097DBD4E-18C8-42D3-AF57-61A23BDF2A6F}" srcOrd="2" destOrd="0" presId="urn:microsoft.com/office/officeart/2005/8/layout/default#1"/>
    <dgm:cxn modelId="{1309E8DF-942C-4E63-BAE3-41C8CB3652B4}" type="presParOf" srcId="{61C0B667-DB00-4E11-B3B0-CADB52E2838E}" destId="{082C3FF3-7242-4168-9CC6-A3E2A6A200D2}" srcOrd="3" destOrd="0" presId="urn:microsoft.com/office/officeart/2005/8/layout/default#1"/>
    <dgm:cxn modelId="{1ED4B6DF-64CC-4F77-A484-5213D9C38E6E}" type="presParOf" srcId="{61C0B667-DB00-4E11-B3B0-CADB52E2838E}" destId="{15D8292B-06C3-4CC5-88AA-99FD36698346}" srcOrd="4" destOrd="0" presId="urn:microsoft.com/office/officeart/2005/8/layout/default#1"/>
    <dgm:cxn modelId="{6E50C513-4FD3-4114-81E6-0AE6397A4B96}" type="presParOf" srcId="{61C0B667-DB00-4E11-B3B0-CADB52E2838E}" destId="{7301CFA8-235D-4A01-BEEF-5F046E7F390B}" srcOrd="5" destOrd="0" presId="urn:microsoft.com/office/officeart/2005/8/layout/default#1"/>
    <dgm:cxn modelId="{DED51AF1-1443-42B2-B31A-4C237163E533}" type="presParOf" srcId="{61C0B667-DB00-4E11-B3B0-CADB52E2838E}" destId="{5A35D862-52D8-4014-ADB4-ABCC6FFD400B}" srcOrd="6" destOrd="0" presId="urn:microsoft.com/office/officeart/2005/8/layout/default#1"/>
    <dgm:cxn modelId="{B62DBBB7-FA6D-4E22-8025-726CE2418A28}" type="presParOf" srcId="{61C0B667-DB00-4E11-B3B0-CADB52E2838E}" destId="{12ABC5C0-2AC0-4147-9D01-EC53C407021F}" srcOrd="7" destOrd="0" presId="urn:microsoft.com/office/officeart/2005/8/layout/default#1"/>
    <dgm:cxn modelId="{5628BBCD-6045-4B46-AD1C-A2C8F175FC36}" type="presParOf" srcId="{61C0B667-DB00-4E11-B3B0-CADB52E2838E}" destId="{11885DD1-F847-4157-8440-7D7FE783E97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EFDAA7-EE7C-4483-A9EE-30D8EC94F57E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2B1292D-6A18-42BD-B990-A0FE8A625E12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 уполномоченный орган по содействию развитию конкуренции – </a:t>
          </a:r>
          <a:r>
            <a:rPr lang="ru-RU" sz="1500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развитию предпринимательства и потребительского рынка                 Санкт-Петербурга</a:t>
          </a:r>
          <a:endParaRPr lang="ru-RU" sz="15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DD0AC-7E15-4EED-BAD2-8338D14735E7}" type="parTrans" cxnId="{D5012C99-F350-4510-9925-773E76802DA7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6F00E-7875-496E-8528-9C0621464DBA}" type="sibTrans" cxnId="{D5012C99-F350-4510-9925-773E76802DA7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54B2C-E2F5-4A2E-B6A3-A086D5053764}">
      <dgm:prSet phldrT="[Текст]" custT="1"/>
      <dgm:spPr/>
      <dgm:t>
        <a:bodyPr/>
        <a:lstStyle/>
        <a:p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 коллегиальный орган при высшем должностном лице региона – </a:t>
          </a:r>
          <a:r>
            <a:rPr lang="ru-RU" sz="1500" b="1" i="1" dirty="0" smtClean="0">
              <a:latin typeface="Arial" panose="020B0604020202020204" pitchFamily="34" charset="0"/>
              <a:cs typeface="Arial" panose="020B0604020202020204" pitchFamily="34" charset="0"/>
            </a:rPr>
            <a:t>действующий Общественный совет по развитию малого предпринимательства при Губернаторе Санкт-Петербурга</a:t>
          </a:r>
          <a:endParaRPr lang="ru-RU" sz="15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F8192-2337-49DB-8BC5-D890A877EBDA}" type="parTrans" cxnId="{6D193394-62E1-4530-985F-6BF419B74DF5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E4F59-B220-466B-BCAA-8DC35E9B6F40}" type="sibTrans" cxnId="{6D193394-62E1-4530-985F-6BF419B74DF5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99033-67B6-457D-854F-636CA487DE1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Действует Межотраслевой совет потребителей по вопросам деятельности субъектов естественных монополий при Губернаторе Санкт-Петербурга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77541-4A3F-4798-90FA-6A42EEBD4B8D}" type="parTrans" cxnId="{248F4F1A-7AC5-4E25-9370-7C4F28688CAA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1B03B-0E61-44D3-813A-6A860A6474C9}" type="sibTrans" cxnId="{248F4F1A-7AC5-4E25-9370-7C4F28688CAA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4A92B-EECB-45C2-812D-E248FA5C00FF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Утвержден перечень социально-значимых и приоритетных рынков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8A2E5-86B3-40DB-A575-CE09F713CAE7}" type="parTrans" cxnId="{908078FD-F684-4818-B55A-93C098457621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7671C-10E9-45E6-BF18-031036EF5438}" type="sibTrans" cxnId="{908078FD-F684-4818-B55A-93C098457621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480D2-E163-498A-98EA-DBBA4E6326CA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Проведен  мониторинг состояния и развития конкурентной среды на рынках товаров и услуг региона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24733-1D09-47FD-BA61-64E6EBE2008C}" type="parTrans" cxnId="{07EF0A76-7146-4455-B7ED-B2B800254753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E0C2-274C-4F03-860B-236954159A1C}" type="sibTrans" cxnId="{07EF0A76-7146-4455-B7ED-B2B800254753}">
      <dgm:prSet/>
      <dgm:spPr/>
      <dgm:t>
        <a:bodyPr/>
        <a:lstStyle/>
        <a:p>
          <a:endParaRPr lang="ru-RU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49FE6-AD51-4B7C-B015-E578F087B4D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Информирование населения о ходе выполнения стандарта развития конкуренции в Санкт-Петербурге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6C5B9-1BA3-4FCD-A523-95CF7D64779C}" type="parTrans" cxnId="{BE5C419C-D0E0-4AAF-829E-A00FCD808454}">
      <dgm:prSet/>
      <dgm:spPr/>
      <dgm:t>
        <a:bodyPr/>
        <a:lstStyle/>
        <a:p>
          <a:endParaRPr lang="ru-RU"/>
        </a:p>
      </dgm:t>
    </dgm:pt>
    <dgm:pt modelId="{1C0C959A-7E08-4884-BF72-051E7CD3FD90}" type="sibTrans" cxnId="{BE5C419C-D0E0-4AAF-829E-A00FCD808454}">
      <dgm:prSet/>
      <dgm:spPr/>
      <dgm:t>
        <a:bodyPr/>
        <a:lstStyle/>
        <a:p>
          <a:endParaRPr lang="ru-RU"/>
        </a:p>
      </dgm:t>
    </dgm:pt>
    <dgm:pt modelId="{EA804989-01A1-4DDC-A8DF-BDC99F57617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Утверждена </a:t>
          </a:r>
          <a:r>
            <a:rPr lang="ru-RU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«Дорожная карта»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 содействию развития конкуренции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Санкт-Петербурге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4FE31-C902-4D1A-AF7F-120F590ABBAE}" type="parTrans" cxnId="{D1221D3B-D0D5-490B-B6DF-C8087736EDD6}">
      <dgm:prSet/>
      <dgm:spPr/>
      <dgm:t>
        <a:bodyPr/>
        <a:lstStyle/>
        <a:p>
          <a:endParaRPr lang="ru-RU"/>
        </a:p>
      </dgm:t>
    </dgm:pt>
    <dgm:pt modelId="{E3C6B325-DE10-4ECE-A6D2-BB8DC39A5E03}" type="sibTrans" cxnId="{D1221D3B-D0D5-490B-B6DF-C8087736EDD6}">
      <dgm:prSet/>
      <dgm:spPr/>
      <dgm:t>
        <a:bodyPr/>
        <a:lstStyle/>
        <a:p>
          <a:endParaRPr lang="ru-RU"/>
        </a:p>
      </dgm:t>
    </dgm:pt>
    <dgm:pt modelId="{87D08C0B-7D71-443E-8B29-2143964AAEF7}" type="pres">
      <dgm:prSet presAssocID="{99EFDAA7-EE7C-4483-A9EE-30D8EC94F5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CF88D-11F6-4019-B53C-2643E697346F}" type="pres">
      <dgm:prSet presAssocID="{82B1292D-6A18-42BD-B990-A0FE8A625E12}" presName="parentLin" presStyleCnt="0"/>
      <dgm:spPr/>
    </dgm:pt>
    <dgm:pt modelId="{ADB08143-4823-4C30-8402-972085727595}" type="pres">
      <dgm:prSet presAssocID="{82B1292D-6A18-42BD-B990-A0FE8A625E1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8353D6F-6CEE-4DEB-9DB2-88AC07D7E651}" type="pres">
      <dgm:prSet presAssocID="{82B1292D-6A18-42BD-B990-A0FE8A625E12}" presName="parentText" presStyleLbl="node1" presStyleIdx="0" presStyleCnt="7" custScaleX="150037" custScaleY="173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D9EE5-91F3-4545-AE14-A79C403EB57E}" type="pres">
      <dgm:prSet presAssocID="{82B1292D-6A18-42BD-B990-A0FE8A625E12}" presName="negativeSpace" presStyleCnt="0"/>
      <dgm:spPr/>
    </dgm:pt>
    <dgm:pt modelId="{03703267-3785-4DEF-8A7B-A59E5819E5E1}" type="pres">
      <dgm:prSet presAssocID="{82B1292D-6A18-42BD-B990-A0FE8A625E12}" presName="childText" presStyleLbl="conFgAcc1" presStyleIdx="0" presStyleCnt="7">
        <dgm:presLayoutVars>
          <dgm:bulletEnabled val="1"/>
        </dgm:presLayoutVars>
      </dgm:prSet>
      <dgm:spPr/>
    </dgm:pt>
    <dgm:pt modelId="{24F868BC-D312-4A8A-B12E-161B8918F438}" type="pres">
      <dgm:prSet presAssocID="{EAE6F00E-7875-496E-8528-9C0621464DBA}" presName="spaceBetweenRectangles" presStyleCnt="0"/>
      <dgm:spPr/>
    </dgm:pt>
    <dgm:pt modelId="{0774CF21-A522-48B9-8586-E1991D977E43}" type="pres">
      <dgm:prSet presAssocID="{11C54B2C-E2F5-4A2E-B6A3-A086D5053764}" presName="parentLin" presStyleCnt="0"/>
      <dgm:spPr/>
    </dgm:pt>
    <dgm:pt modelId="{B675E62C-700B-4372-BC7A-17E8729B505B}" type="pres">
      <dgm:prSet presAssocID="{11C54B2C-E2F5-4A2E-B6A3-A086D505376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D346A4C-40B8-479F-9FE7-3CF19121C4EC}" type="pres">
      <dgm:prSet presAssocID="{11C54B2C-E2F5-4A2E-B6A3-A086D5053764}" presName="parentText" presStyleLbl="node1" presStyleIdx="1" presStyleCnt="7" custScaleX="150037" custScaleY="169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BAEB-0D65-4578-AD7F-A36940F96B86}" type="pres">
      <dgm:prSet presAssocID="{11C54B2C-E2F5-4A2E-B6A3-A086D5053764}" presName="negativeSpace" presStyleCnt="0"/>
      <dgm:spPr/>
    </dgm:pt>
    <dgm:pt modelId="{08E1D099-E849-4626-AC56-57E69390E4A7}" type="pres">
      <dgm:prSet presAssocID="{11C54B2C-E2F5-4A2E-B6A3-A086D5053764}" presName="childText" presStyleLbl="conFgAcc1" presStyleIdx="1" presStyleCnt="7">
        <dgm:presLayoutVars>
          <dgm:bulletEnabled val="1"/>
        </dgm:presLayoutVars>
      </dgm:prSet>
      <dgm:spPr/>
    </dgm:pt>
    <dgm:pt modelId="{3C559546-E34D-4B95-9E7C-6737D5C1B5EA}" type="pres">
      <dgm:prSet presAssocID="{7ABE4F59-B220-466B-BCAA-8DC35E9B6F40}" presName="spaceBetweenRectangles" presStyleCnt="0"/>
      <dgm:spPr/>
    </dgm:pt>
    <dgm:pt modelId="{F8A0FD42-F080-4A63-8B12-720CFA513F68}" type="pres">
      <dgm:prSet presAssocID="{BE899033-67B6-457D-854F-636CA487DE10}" presName="parentLin" presStyleCnt="0"/>
      <dgm:spPr/>
    </dgm:pt>
    <dgm:pt modelId="{3D530360-A945-46AB-993C-97F7D60C42D0}" type="pres">
      <dgm:prSet presAssocID="{BE899033-67B6-457D-854F-636CA487DE1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24B3DA2-B3E7-44FD-A441-EF59F26E3C3A}" type="pres">
      <dgm:prSet presAssocID="{BE899033-67B6-457D-854F-636CA487DE10}" presName="parentText" presStyleLbl="node1" presStyleIdx="2" presStyleCnt="7" custScaleX="149764" custScaleY="150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D837D-EBD5-479F-87B6-9CF80C298DAA}" type="pres">
      <dgm:prSet presAssocID="{BE899033-67B6-457D-854F-636CA487DE10}" presName="negativeSpace" presStyleCnt="0"/>
      <dgm:spPr/>
    </dgm:pt>
    <dgm:pt modelId="{B2E6300F-4DB1-49D2-B0E2-D26663B77493}" type="pres">
      <dgm:prSet presAssocID="{BE899033-67B6-457D-854F-636CA487DE10}" presName="childText" presStyleLbl="conFgAcc1" presStyleIdx="2" presStyleCnt="7">
        <dgm:presLayoutVars>
          <dgm:bulletEnabled val="1"/>
        </dgm:presLayoutVars>
      </dgm:prSet>
      <dgm:spPr/>
    </dgm:pt>
    <dgm:pt modelId="{105C8B02-D592-47B3-8E63-4DD2F21DCA44}" type="pres">
      <dgm:prSet presAssocID="{A971B03B-0E61-44D3-813A-6A860A6474C9}" presName="spaceBetweenRectangles" presStyleCnt="0"/>
      <dgm:spPr/>
    </dgm:pt>
    <dgm:pt modelId="{0C12ACC0-A3D3-4474-A288-69CA15A82EEE}" type="pres">
      <dgm:prSet presAssocID="{1BC4A92B-EECB-45C2-812D-E248FA5C00FF}" presName="parentLin" presStyleCnt="0"/>
      <dgm:spPr/>
    </dgm:pt>
    <dgm:pt modelId="{AE59F201-198F-4530-88EE-CC17CEA74363}" type="pres">
      <dgm:prSet presAssocID="{1BC4A92B-EECB-45C2-812D-E248FA5C00F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A57BE2D-80F9-467E-A572-F98D606737A2}" type="pres">
      <dgm:prSet presAssocID="{1BC4A92B-EECB-45C2-812D-E248FA5C00FF}" presName="parentText" presStyleLbl="node1" presStyleIdx="3" presStyleCnt="7" custScaleX="149764" custScaleY="150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EA9EC-76C4-4B0A-B7C7-FAB40729E2C9}" type="pres">
      <dgm:prSet presAssocID="{1BC4A92B-EECB-45C2-812D-E248FA5C00FF}" presName="negativeSpace" presStyleCnt="0"/>
      <dgm:spPr/>
    </dgm:pt>
    <dgm:pt modelId="{57955EAE-3FFB-489E-BC04-24E14DEA461A}" type="pres">
      <dgm:prSet presAssocID="{1BC4A92B-EECB-45C2-812D-E248FA5C00FF}" presName="childText" presStyleLbl="conFgAcc1" presStyleIdx="3" presStyleCnt="7">
        <dgm:presLayoutVars>
          <dgm:bulletEnabled val="1"/>
        </dgm:presLayoutVars>
      </dgm:prSet>
      <dgm:spPr/>
    </dgm:pt>
    <dgm:pt modelId="{32332EAC-2002-45DA-8069-237EF67EDA2D}" type="pres">
      <dgm:prSet presAssocID="{BAA7671C-10E9-45E6-BF18-031036EF5438}" presName="spaceBetweenRectangles" presStyleCnt="0"/>
      <dgm:spPr/>
    </dgm:pt>
    <dgm:pt modelId="{C827C77E-E85F-4A41-A7C5-69B3F148ADCB}" type="pres">
      <dgm:prSet presAssocID="{9AA480D2-E163-498A-98EA-DBBA4E6326CA}" presName="parentLin" presStyleCnt="0"/>
      <dgm:spPr/>
    </dgm:pt>
    <dgm:pt modelId="{951CE839-CC29-458E-9F3A-9419E930784A}" type="pres">
      <dgm:prSet presAssocID="{9AA480D2-E163-498A-98EA-DBBA4E6326C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42387A7-4E8A-4BAE-A6F0-755D71D2CAB9}" type="pres">
      <dgm:prSet presAssocID="{9AA480D2-E163-498A-98EA-DBBA4E6326CA}" presName="parentText" presStyleLbl="node1" presStyleIdx="4" presStyleCnt="7" custScaleX="149764" custScaleY="157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F5EFE-F441-4C6F-8B17-F59FB856370E}" type="pres">
      <dgm:prSet presAssocID="{9AA480D2-E163-498A-98EA-DBBA4E6326CA}" presName="negativeSpace" presStyleCnt="0"/>
      <dgm:spPr/>
    </dgm:pt>
    <dgm:pt modelId="{052B639C-CB8D-4756-9E87-5B8CB0A0F090}" type="pres">
      <dgm:prSet presAssocID="{9AA480D2-E163-498A-98EA-DBBA4E6326CA}" presName="childText" presStyleLbl="conFgAcc1" presStyleIdx="4" presStyleCnt="7">
        <dgm:presLayoutVars>
          <dgm:bulletEnabled val="1"/>
        </dgm:presLayoutVars>
      </dgm:prSet>
      <dgm:spPr/>
    </dgm:pt>
    <dgm:pt modelId="{74D3A8F1-DD94-4767-85C1-AD76C83449D5}" type="pres">
      <dgm:prSet presAssocID="{1E9BE0C2-274C-4F03-860B-236954159A1C}" presName="spaceBetweenRectangles" presStyleCnt="0"/>
      <dgm:spPr/>
    </dgm:pt>
    <dgm:pt modelId="{FC352CE0-B270-45C5-86F8-20E777A4EDB8}" type="pres">
      <dgm:prSet presAssocID="{7DC49FE6-AD51-4B7C-B015-E578F087B4DE}" presName="parentLin" presStyleCnt="0"/>
      <dgm:spPr/>
    </dgm:pt>
    <dgm:pt modelId="{A464B068-0E94-4465-8216-1C79F1CF5AC5}" type="pres">
      <dgm:prSet presAssocID="{7DC49FE6-AD51-4B7C-B015-E578F087B4DE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37F71B0-5CFF-4E02-92A9-F93F7D31D2AA}" type="pres">
      <dgm:prSet presAssocID="{7DC49FE6-AD51-4B7C-B015-E578F087B4DE}" presName="parentText" presStyleLbl="node1" presStyleIdx="5" presStyleCnt="7" custScaleX="149764" custScaleY="138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53EDE-4357-478F-953B-B52831C2BA18}" type="pres">
      <dgm:prSet presAssocID="{7DC49FE6-AD51-4B7C-B015-E578F087B4DE}" presName="negativeSpace" presStyleCnt="0"/>
      <dgm:spPr/>
    </dgm:pt>
    <dgm:pt modelId="{6441F368-3B8F-4659-A257-6FCC659A5DC6}" type="pres">
      <dgm:prSet presAssocID="{7DC49FE6-AD51-4B7C-B015-E578F087B4DE}" presName="childText" presStyleLbl="conFgAcc1" presStyleIdx="5" presStyleCnt="7">
        <dgm:presLayoutVars>
          <dgm:bulletEnabled val="1"/>
        </dgm:presLayoutVars>
      </dgm:prSet>
      <dgm:spPr/>
    </dgm:pt>
    <dgm:pt modelId="{EFDE1FF9-9800-4318-BDB1-972AA339425B}" type="pres">
      <dgm:prSet presAssocID="{1C0C959A-7E08-4884-BF72-051E7CD3FD90}" presName="spaceBetweenRectangles" presStyleCnt="0"/>
      <dgm:spPr/>
    </dgm:pt>
    <dgm:pt modelId="{48A8B7AE-0923-497C-B2D7-A4CE2F1350C1}" type="pres">
      <dgm:prSet presAssocID="{EA804989-01A1-4DDC-A8DF-BDC99F576178}" presName="parentLin" presStyleCnt="0"/>
      <dgm:spPr/>
    </dgm:pt>
    <dgm:pt modelId="{B207B815-AD96-4E03-96E5-A0EF03C5B398}" type="pres">
      <dgm:prSet presAssocID="{EA804989-01A1-4DDC-A8DF-BDC99F576178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60DCF09-5EE3-4631-814D-10D33A4DE0DE}" type="pres">
      <dgm:prSet presAssocID="{EA804989-01A1-4DDC-A8DF-BDC99F576178}" presName="parentText" presStyleLbl="node1" presStyleIdx="6" presStyleCnt="7" custScaleX="147304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805D4-04B7-4044-835F-544FC61F1889}" type="pres">
      <dgm:prSet presAssocID="{EA804989-01A1-4DDC-A8DF-BDC99F576178}" presName="negativeSpace" presStyleCnt="0"/>
      <dgm:spPr/>
    </dgm:pt>
    <dgm:pt modelId="{1B88E88F-E31E-4CE4-8FA7-EF8E21BE72DE}" type="pres">
      <dgm:prSet presAssocID="{EA804989-01A1-4DDC-A8DF-BDC99F57617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DA7E690-1667-407A-9213-B5E8B23790CD}" type="presOf" srcId="{EA804989-01A1-4DDC-A8DF-BDC99F576178}" destId="{B207B815-AD96-4E03-96E5-A0EF03C5B398}" srcOrd="0" destOrd="0" presId="urn:microsoft.com/office/officeart/2005/8/layout/list1"/>
    <dgm:cxn modelId="{6D193394-62E1-4530-985F-6BF419B74DF5}" srcId="{99EFDAA7-EE7C-4483-A9EE-30D8EC94F57E}" destId="{11C54B2C-E2F5-4A2E-B6A3-A086D5053764}" srcOrd="1" destOrd="0" parTransId="{85CF8192-2337-49DB-8BC5-D890A877EBDA}" sibTransId="{7ABE4F59-B220-466B-BCAA-8DC35E9B6F40}"/>
    <dgm:cxn modelId="{B69F5058-B218-4CAC-B8D6-F9F37A57E735}" type="presOf" srcId="{1BC4A92B-EECB-45C2-812D-E248FA5C00FF}" destId="{4A57BE2D-80F9-467E-A572-F98D606737A2}" srcOrd="1" destOrd="0" presId="urn:microsoft.com/office/officeart/2005/8/layout/list1"/>
    <dgm:cxn modelId="{24560434-0280-43B2-8189-9C7046D81244}" type="presOf" srcId="{BE899033-67B6-457D-854F-636CA487DE10}" destId="{A24B3DA2-B3E7-44FD-A441-EF59F26E3C3A}" srcOrd="1" destOrd="0" presId="urn:microsoft.com/office/officeart/2005/8/layout/list1"/>
    <dgm:cxn modelId="{FD6E4241-D1FD-4288-B669-0FA2DBBFF82F}" type="presOf" srcId="{1BC4A92B-EECB-45C2-812D-E248FA5C00FF}" destId="{AE59F201-198F-4530-88EE-CC17CEA74363}" srcOrd="0" destOrd="0" presId="urn:microsoft.com/office/officeart/2005/8/layout/list1"/>
    <dgm:cxn modelId="{9B3E960E-03CE-440D-9B6A-2224DCB9FDA2}" type="presOf" srcId="{99EFDAA7-EE7C-4483-A9EE-30D8EC94F57E}" destId="{87D08C0B-7D71-443E-8B29-2143964AAEF7}" srcOrd="0" destOrd="0" presId="urn:microsoft.com/office/officeart/2005/8/layout/list1"/>
    <dgm:cxn modelId="{A7C50496-405E-46AA-B27A-208DD1AB3F5F}" type="presOf" srcId="{11C54B2C-E2F5-4A2E-B6A3-A086D5053764}" destId="{0D346A4C-40B8-479F-9FE7-3CF19121C4EC}" srcOrd="1" destOrd="0" presId="urn:microsoft.com/office/officeart/2005/8/layout/list1"/>
    <dgm:cxn modelId="{908078FD-F684-4818-B55A-93C098457621}" srcId="{99EFDAA7-EE7C-4483-A9EE-30D8EC94F57E}" destId="{1BC4A92B-EECB-45C2-812D-E248FA5C00FF}" srcOrd="3" destOrd="0" parTransId="{BA58A2E5-86B3-40DB-A575-CE09F713CAE7}" sibTransId="{BAA7671C-10E9-45E6-BF18-031036EF5438}"/>
    <dgm:cxn modelId="{307DB5E3-2995-4CD8-B18A-784D911E4EB2}" type="presOf" srcId="{7DC49FE6-AD51-4B7C-B015-E578F087B4DE}" destId="{137F71B0-5CFF-4E02-92A9-F93F7D31D2AA}" srcOrd="1" destOrd="0" presId="urn:microsoft.com/office/officeart/2005/8/layout/list1"/>
    <dgm:cxn modelId="{84FCBAA4-0FF3-488F-87B5-D7C0FF5392D1}" type="presOf" srcId="{82B1292D-6A18-42BD-B990-A0FE8A625E12}" destId="{ADB08143-4823-4C30-8402-972085727595}" srcOrd="0" destOrd="0" presId="urn:microsoft.com/office/officeart/2005/8/layout/list1"/>
    <dgm:cxn modelId="{118C4965-162E-4AEC-B0B4-D83960154FEA}" type="presOf" srcId="{9AA480D2-E163-498A-98EA-DBBA4E6326CA}" destId="{951CE839-CC29-458E-9F3A-9419E930784A}" srcOrd="0" destOrd="0" presId="urn:microsoft.com/office/officeart/2005/8/layout/list1"/>
    <dgm:cxn modelId="{C6886847-E2B0-4935-BCA5-2130371E4893}" type="presOf" srcId="{11C54B2C-E2F5-4A2E-B6A3-A086D5053764}" destId="{B675E62C-700B-4372-BC7A-17E8729B505B}" srcOrd="0" destOrd="0" presId="urn:microsoft.com/office/officeart/2005/8/layout/list1"/>
    <dgm:cxn modelId="{100BC0C0-AC0E-4498-95B1-289E50EED654}" type="presOf" srcId="{EA804989-01A1-4DDC-A8DF-BDC99F576178}" destId="{A60DCF09-5EE3-4631-814D-10D33A4DE0DE}" srcOrd="1" destOrd="0" presId="urn:microsoft.com/office/officeart/2005/8/layout/list1"/>
    <dgm:cxn modelId="{07EF0A76-7146-4455-B7ED-B2B800254753}" srcId="{99EFDAA7-EE7C-4483-A9EE-30D8EC94F57E}" destId="{9AA480D2-E163-498A-98EA-DBBA4E6326CA}" srcOrd="4" destOrd="0" parTransId="{7D724733-1D09-47FD-BA61-64E6EBE2008C}" sibTransId="{1E9BE0C2-274C-4F03-860B-236954159A1C}"/>
    <dgm:cxn modelId="{D1221D3B-D0D5-490B-B6DF-C8087736EDD6}" srcId="{99EFDAA7-EE7C-4483-A9EE-30D8EC94F57E}" destId="{EA804989-01A1-4DDC-A8DF-BDC99F576178}" srcOrd="6" destOrd="0" parTransId="{6014FE31-C902-4D1A-AF7F-120F590ABBAE}" sibTransId="{E3C6B325-DE10-4ECE-A6D2-BB8DC39A5E03}"/>
    <dgm:cxn modelId="{19AA8875-5E1A-435F-A9FE-88FE4EB39066}" type="presOf" srcId="{BE899033-67B6-457D-854F-636CA487DE10}" destId="{3D530360-A945-46AB-993C-97F7D60C42D0}" srcOrd="0" destOrd="0" presId="urn:microsoft.com/office/officeart/2005/8/layout/list1"/>
    <dgm:cxn modelId="{965D7707-6469-47CF-9F72-810FFD4DFC2C}" type="presOf" srcId="{9AA480D2-E163-498A-98EA-DBBA4E6326CA}" destId="{F42387A7-4E8A-4BAE-A6F0-755D71D2CAB9}" srcOrd="1" destOrd="0" presId="urn:microsoft.com/office/officeart/2005/8/layout/list1"/>
    <dgm:cxn modelId="{248F4F1A-7AC5-4E25-9370-7C4F28688CAA}" srcId="{99EFDAA7-EE7C-4483-A9EE-30D8EC94F57E}" destId="{BE899033-67B6-457D-854F-636CA487DE10}" srcOrd="2" destOrd="0" parTransId="{4DB77541-4A3F-4798-90FA-6A42EEBD4B8D}" sibTransId="{A971B03B-0E61-44D3-813A-6A860A6474C9}"/>
    <dgm:cxn modelId="{BE5C419C-D0E0-4AAF-829E-A00FCD808454}" srcId="{99EFDAA7-EE7C-4483-A9EE-30D8EC94F57E}" destId="{7DC49FE6-AD51-4B7C-B015-E578F087B4DE}" srcOrd="5" destOrd="0" parTransId="{D6C6C5B9-1BA3-4FCD-A523-95CF7D64779C}" sibTransId="{1C0C959A-7E08-4884-BF72-051E7CD3FD90}"/>
    <dgm:cxn modelId="{CE64C61E-CFC5-4552-9FD1-4FA9D03FCCF5}" type="presOf" srcId="{82B1292D-6A18-42BD-B990-A0FE8A625E12}" destId="{38353D6F-6CEE-4DEB-9DB2-88AC07D7E651}" srcOrd="1" destOrd="0" presId="urn:microsoft.com/office/officeart/2005/8/layout/list1"/>
    <dgm:cxn modelId="{D5012C99-F350-4510-9925-773E76802DA7}" srcId="{99EFDAA7-EE7C-4483-A9EE-30D8EC94F57E}" destId="{82B1292D-6A18-42BD-B990-A0FE8A625E12}" srcOrd="0" destOrd="0" parTransId="{930DD0AC-7E15-4EED-BAD2-8338D14735E7}" sibTransId="{EAE6F00E-7875-496E-8528-9C0621464DBA}"/>
    <dgm:cxn modelId="{562346C5-B387-465E-814F-69AD7658B8D0}" type="presOf" srcId="{7DC49FE6-AD51-4B7C-B015-E578F087B4DE}" destId="{A464B068-0E94-4465-8216-1C79F1CF5AC5}" srcOrd="0" destOrd="0" presId="urn:microsoft.com/office/officeart/2005/8/layout/list1"/>
    <dgm:cxn modelId="{E76282EA-BB81-488D-AED8-CA12522669AB}" type="presParOf" srcId="{87D08C0B-7D71-443E-8B29-2143964AAEF7}" destId="{F5BCF88D-11F6-4019-B53C-2643E697346F}" srcOrd="0" destOrd="0" presId="urn:microsoft.com/office/officeart/2005/8/layout/list1"/>
    <dgm:cxn modelId="{8D326A74-85FD-4CA5-BEAA-571DB6A1946A}" type="presParOf" srcId="{F5BCF88D-11F6-4019-B53C-2643E697346F}" destId="{ADB08143-4823-4C30-8402-972085727595}" srcOrd="0" destOrd="0" presId="urn:microsoft.com/office/officeart/2005/8/layout/list1"/>
    <dgm:cxn modelId="{6EDF4BA6-320B-4125-BE04-1F73ADD04873}" type="presParOf" srcId="{F5BCF88D-11F6-4019-B53C-2643E697346F}" destId="{38353D6F-6CEE-4DEB-9DB2-88AC07D7E651}" srcOrd="1" destOrd="0" presId="urn:microsoft.com/office/officeart/2005/8/layout/list1"/>
    <dgm:cxn modelId="{5F484AF1-7C74-4198-ADA1-4ACF44919C23}" type="presParOf" srcId="{87D08C0B-7D71-443E-8B29-2143964AAEF7}" destId="{A4CD9EE5-91F3-4545-AE14-A79C403EB57E}" srcOrd="1" destOrd="0" presId="urn:microsoft.com/office/officeart/2005/8/layout/list1"/>
    <dgm:cxn modelId="{D0FC89BB-79E0-45FD-9D7C-0783CA27E4A2}" type="presParOf" srcId="{87D08C0B-7D71-443E-8B29-2143964AAEF7}" destId="{03703267-3785-4DEF-8A7B-A59E5819E5E1}" srcOrd="2" destOrd="0" presId="urn:microsoft.com/office/officeart/2005/8/layout/list1"/>
    <dgm:cxn modelId="{3A0FA112-FB16-4129-8BF7-CB0B070FDEA2}" type="presParOf" srcId="{87D08C0B-7D71-443E-8B29-2143964AAEF7}" destId="{24F868BC-D312-4A8A-B12E-161B8918F438}" srcOrd="3" destOrd="0" presId="urn:microsoft.com/office/officeart/2005/8/layout/list1"/>
    <dgm:cxn modelId="{087D3C93-0974-417F-8F36-28982012337E}" type="presParOf" srcId="{87D08C0B-7D71-443E-8B29-2143964AAEF7}" destId="{0774CF21-A522-48B9-8586-E1991D977E43}" srcOrd="4" destOrd="0" presId="urn:microsoft.com/office/officeart/2005/8/layout/list1"/>
    <dgm:cxn modelId="{BA1F119F-D20C-435C-95F2-2FF30CA27476}" type="presParOf" srcId="{0774CF21-A522-48B9-8586-E1991D977E43}" destId="{B675E62C-700B-4372-BC7A-17E8729B505B}" srcOrd="0" destOrd="0" presId="urn:microsoft.com/office/officeart/2005/8/layout/list1"/>
    <dgm:cxn modelId="{FECC2576-125E-41BC-92C7-F30FC7CFFC86}" type="presParOf" srcId="{0774CF21-A522-48B9-8586-E1991D977E43}" destId="{0D346A4C-40B8-479F-9FE7-3CF19121C4EC}" srcOrd="1" destOrd="0" presId="urn:microsoft.com/office/officeart/2005/8/layout/list1"/>
    <dgm:cxn modelId="{8B567CC5-2301-46DD-A8AE-79FB340D21FF}" type="presParOf" srcId="{87D08C0B-7D71-443E-8B29-2143964AAEF7}" destId="{77CFBAEB-0D65-4578-AD7F-A36940F96B86}" srcOrd="5" destOrd="0" presId="urn:microsoft.com/office/officeart/2005/8/layout/list1"/>
    <dgm:cxn modelId="{98163642-AFB5-4CAE-AD80-B8A00F9B8FEB}" type="presParOf" srcId="{87D08C0B-7D71-443E-8B29-2143964AAEF7}" destId="{08E1D099-E849-4626-AC56-57E69390E4A7}" srcOrd="6" destOrd="0" presId="urn:microsoft.com/office/officeart/2005/8/layout/list1"/>
    <dgm:cxn modelId="{25E5E85F-A504-4F74-AE2D-02495F184DE5}" type="presParOf" srcId="{87D08C0B-7D71-443E-8B29-2143964AAEF7}" destId="{3C559546-E34D-4B95-9E7C-6737D5C1B5EA}" srcOrd="7" destOrd="0" presId="urn:microsoft.com/office/officeart/2005/8/layout/list1"/>
    <dgm:cxn modelId="{AA7CD937-07EB-423E-A992-03ACCBC2E56A}" type="presParOf" srcId="{87D08C0B-7D71-443E-8B29-2143964AAEF7}" destId="{F8A0FD42-F080-4A63-8B12-720CFA513F68}" srcOrd="8" destOrd="0" presId="urn:microsoft.com/office/officeart/2005/8/layout/list1"/>
    <dgm:cxn modelId="{5B008771-5E29-4A66-9A58-BD5D81D1EE03}" type="presParOf" srcId="{F8A0FD42-F080-4A63-8B12-720CFA513F68}" destId="{3D530360-A945-46AB-993C-97F7D60C42D0}" srcOrd="0" destOrd="0" presId="urn:microsoft.com/office/officeart/2005/8/layout/list1"/>
    <dgm:cxn modelId="{E6354313-1E9D-493E-8CF1-9EE1D5CDFE00}" type="presParOf" srcId="{F8A0FD42-F080-4A63-8B12-720CFA513F68}" destId="{A24B3DA2-B3E7-44FD-A441-EF59F26E3C3A}" srcOrd="1" destOrd="0" presId="urn:microsoft.com/office/officeart/2005/8/layout/list1"/>
    <dgm:cxn modelId="{3AA43167-4402-4FAB-A532-D269C295673A}" type="presParOf" srcId="{87D08C0B-7D71-443E-8B29-2143964AAEF7}" destId="{539D837D-EBD5-479F-87B6-9CF80C298DAA}" srcOrd="9" destOrd="0" presId="urn:microsoft.com/office/officeart/2005/8/layout/list1"/>
    <dgm:cxn modelId="{9F258F14-DD30-4F0F-B060-9366A05DF690}" type="presParOf" srcId="{87D08C0B-7D71-443E-8B29-2143964AAEF7}" destId="{B2E6300F-4DB1-49D2-B0E2-D26663B77493}" srcOrd="10" destOrd="0" presId="urn:microsoft.com/office/officeart/2005/8/layout/list1"/>
    <dgm:cxn modelId="{D12AD80D-EA37-425D-8B0C-4F744E0CF1D9}" type="presParOf" srcId="{87D08C0B-7D71-443E-8B29-2143964AAEF7}" destId="{105C8B02-D592-47B3-8E63-4DD2F21DCA44}" srcOrd="11" destOrd="0" presId="urn:microsoft.com/office/officeart/2005/8/layout/list1"/>
    <dgm:cxn modelId="{42A2DD55-7538-423F-A6FA-6270FA98F9D9}" type="presParOf" srcId="{87D08C0B-7D71-443E-8B29-2143964AAEF7}" destId="{0C12ACC0-A3D3-4474-A288-69CA15A82EEE}" srcOrd="12" destOrd="0" presId="urn:microsoft.com/office/officeart/2005/8/layout/list1"/>
    <dgm:cxn modelId="{33A95849-EDA4-4641-A07E-E80B526647B5}" type="presParOf" srcId="{0C12ACC0-A3D3-4474-A288-69CA15A82EEE}" destId="{AE59F201-198F-4530-88EE-CC17CEA74363}" srcOrd="0" destOrd="0" presId="urn:microsoft.com/office/officeart/2005/8/layout/list1"/>
    <dgm:cxn modelId="{7AC1489D-658C-4B7C-9534-919127DC7396}" type="presParOf" srcId="{0C12ACC0-A3D3-4474-A288-69CA15A82EEE}" destId="{4A57BE2D-80F9-467E-A572-F98D606737A2}" srcOrd="1" destOrd="0" presId="urn:microsoft.com/office/officeart/2005/8/layout/list1"/>
    <dgm:cxn modelId="{F79BF7C7-B9C5-4C4A-9114-1B811BF84CDA}" type="presParOf" srcId="{87D08C0B-7D71-443E-8B29-2143964AAEF7}" destId="{0DEEA9EC-76C4-4B0A-B7C7-FAB40729E2C9}" srcOrd="13" destOrd="0" presId="urn:microsoft.com/office/officeart/2005/8/layout/list1"/>
    <dgm:cxn modelId="{CB87CE30-CCA7-47C0-98C4-8A8EE5296CED}" type="presParOf" srcId="{87D08C0B-7D71-443E-8B29-2143964AAEF7}" destId="{57955EAE-3FFB-489E-BC04-24E14DEA461A}" srcOrd="14" destOrd="0" presId="urn:microsoft.com/office/officeart/2005/8/layout/list1"/>
    <dgm:cxn modelId="{E14CD591-A699-4E58-A022-C98F208BE4BD}" type="presParOf" srcId="{87D08C0B-7D71-443E-8B29-2143964AAEF7}" destId="{32332EAC-2002-45DA-8069-237EF67EDA2D}" srcOrd="15" destOrd="0" presId="urn:microsoft.com/office/officeart/2005/8/layout/list1"/>
    <dgm:cxn modelId="{47132B07-63B9-4350-BCC1-D70E596C787F}" type="presParOf" srcId="{87D08C0B-7D71-443E-8B29-2143964AAEF7}" destId="{C827C77E-E85F-4A41-A7C5-69B3F148ADCB}" srcOrd="16" destOrd="0" presId="urn:microsoft.com/office/officeart/2005/8/layout/list1"/>
    <dgm:cxn modelId="{DB1A7AF4-CCFF-42C5-B172-F3CEB751CE42}" type="presParOf" srcId="{C827C77E-E85F-4A41-A7C5-69B3F148ADCB}" destId="{951CE839-CC29-458E-9F3A-9419E930784A}" srcOrd="0" destOrd="0" presId="urn:microsoft.com/office/officeart/2005/8/layout/list1"/>
    <dgm:cxn modelId="{B318FDBF-B587-47B0-9346-A0726EF77DB6}" type="presParOf" srcId="{C827C77E-E85F-4A41-A7C5-69B3F148ADCB}" destId="{F42387A7-4E8A-4BAE-A6F0-755D71D2CAB9}" srcOrd="1" destOrd="0" presId="urn:microsoft.com/office/officeart/2005/8/layout/list1"/>
    <dgm:cxn modelId="{B52F5A8F-0628-4CAC-BBA6-69085A0B6BB4}" type="presParOf" srcId="{87D08C0B-7D71-443E-8B29-2143964AAEF7}" destId="{1B8F5EFE-F441-4C6F-8B17-F59FB856370E}" srcOrd="17" destOrd="0" presId="urn:microsoft.com/office/officeart/2005/8/layout/list1"/>
    <dgm:cxn modelId="{31AF4A8A-C779-42B3-B2F3-7A58A1D7C4B5}" type="presParOf" srcId="{87D08C0B-7D71-443E-8B29-2143964AAEF7}" destId="{052B639C-CB8D-4756-9E87-5B8CB0A0F090}" srcOrd="18" destOrd="0" presId="urn:microsoft.com/office/officeart/2005/8/layout/list1"/>
    <dgm:cxn modelId="{2EE6635C-5466-41B8-848E-99342FBFB617}" type="presParOf" srcId="{87D08C0B-7D71-443E-8B29-2143964AAEF7}" destId="{74D3A8F1-DD94-4767-85C1-AD76C83449D5}" srcOrd="19" destOrd="0" presId="urn:microsoft.com/office/officeart/2005/8/layout/list1"/>
    <dgm:cxn modelId="{AC1BBD85-BFBA-455D-9748-380CFE586977}" type="presParOf" srcId="{87D08C0B-7D71-443E-8B29-2143964AAEF7}" destId="{FC352CE0-B270-45C5-86F8-20E777A4EDB8}" srcOrd="20" destOrd="0" presId="urn:microsoft.com/office/officeart/2005/8/layout/list1"/>
    <dgm:cxn modelId="{BBE40A86-1B12-4DDB-AD0C-B12F2B275AC5}" type="presParOf" srcId="{FC352CE0-B270-45C5-86F8-20E777A4EDB8}" destId="{A464B068-0E94-4465-8216-1C79F1CF5AC5}" srcOrd="0" destOrd="0" presId="urn:microsoft.com/office/officeart/2005/8/layout/list1"/>
    <dgm:cxn modelId="{08F7AB07-B47F-405C-8F99-F2D22C35949C}" type="presParOf" srcId="{FC352CE0-B270-45C5-86F8-20E777A4EDB8}" destId="{137F71B0-5CFF-4E02-92A9-F93F7D31D2AA}" srcOrd="1" destOrd="0" presId="urn:microsoft.com/office/officeart/2005/8/layout/list1"/>
    <dgm:cxn modelId="{7A0C3B7E-B4E9-4097-A1C5-170F1FAB3064}" type="presParOf" srcId="{87D08C0B-7D71-443E-8B29-2143964AAEF7}" destId="{12153EDE-4357-478F-953B-B52831C2BA18}" srcOrd="21" destOrd="0" presId="urn:microsoft.com/office/officeart/2005/8/layout/list1"/>
    <dgm:cxn modelId="{BD94E9F8-8643-4E5D-97D3-D14AD64B1CD6}" type="presParOf" srcId="{87D08C0B-7D71-443E-8B29-2143964AAEF7}" destId="{6441F368-3B8F-4659-A257-6FCC659A5DC6}" srcOrd="22" destOrd="0" presId="urn:microsoft.com/office/officeart/2005/8/layout/list1"/>
    <dgm:cxn modelId="{C0BDBBC3-73F4-406F-BA01-AC264295ADD1}" type="presParOf" srcId="{87D08C0B-7D71-443E-8B29-2143964AAEF7}" destId="{EFDE1FF9-9800-4318-BDB1-972AA339425B}" srcOrd="23" destOrd="0" presId="urn:microsoft.com/office/officeart/2005/8/layout/list1"/>
    <dgm:cxn modelId="{E5A91A88-FC66-4330-AE30-D6125EF3F108}" type="presParOf" srcId="{87D08C0B-7D71-443E-8B29-2143964AAEF7}" destId="{48A8B7AE-0923-497C-B2D7-A4CE2F1350C1}" srcOrd="24" destOrd="0" presId="urn:microsoft.com/office/officeart/2005/8/layout/list1"/>
    <dgm:cxn modelId="{361D9D14-C5D3-407B-B1A0-A05B6BB8A69F}" type="presParOf" srcId="{48A8B7AE-0923-497C-B2D7-A4CE2F1350C1}" destId="{B207B815-AD96-4E03-96E5-A0EF03C5B398}" srcOrd="0" destOrd="0" presId="urn:microsoft.com/office/officeart/2005/8/layout/list1"/>
    <dgm:cxn modelId="{09E2AD90-CA32-4108-98F5-143B75D37E21}" type="presParOf" srcId="{48A8B7AE-0923-497C-B2D7-A4CE2F1350C1}" destId="{A60DCF09-5EE3-4631-814D-10D33A4DE0DE}" srcOrd="1" destOrd="0" presId="urn:microsoft.com/office/officeart/2005/8/layout/list1"/>
    <dgm:cxn modelId="{9332F25A-C77C-4077-951E-0EFB922242C2}" type="presParOf" srcId="{87D08C0B-7D71-443E-8B29-2143964AAEF7}" destId="{2A4805D4-04B7-4044-835F-544FC61F1889}" srcOrd="25" destOrd="0" presId="urn:microsoft.com/office/officeart/2005/8/layout/list1"/>
    <dgm:cxn modelId="{2FB27675-7296-46F7-9D2E-FEC42C705CAE}" type="presParOf" srcId="{87D08C0B-7D71-443E-8B29-2143964AAEF7}" destId="{1B88E88F-E31E-4CE4-8FA7-EF8E21BE72D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1149A-66AF-49D3-B3D4-F41EDFDF2364}">
      <dsp:nvSpPr>
        <dsp:cNvPr id="0" name=""/>
        <dsp:cNvSpPr/>
      </dsp:nvSpPr>
      <dsp:spPr>
        <a:xfrm>
          <a:off x="214478" y="1597748"/>
          <a:ext cx="2702579" cy="16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</a:t>
          </a:r>
          <a:b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поддержки малого </a:t>
          </a:r>
          <a:b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среднего бизнеса</a:t>
          </a:r>
          <a:endParaRPr lang="ru-RU" sz="1800" kern="1200" dirty="0"/>
        </a:p>
      </dsp:txBody>
      <dsp:txXfrm>
        <a:off x="262191" y="1645461"/>
        <a:ext cx="2607153" cy="1533613"/>
      </dsp:txXfrm>
    </dsp:sp>
    <dsp:sp modelId="{4DD7A379-F333-4EB7-B9C3-429C02AD4E97}">
      <dsp:nvSpPr>
        <dsp:cNvPr id="0" name=""/>
        <dsp:cNvSpPr/>
      </dsp:nvSpPr>
      <dsp:spPr>
        <a:xfrm rot="18847002">
          <a:off x="2568955" y="1567034"/>
          <a:ext cx="2291062" cy="45658"/>
        </a:xfrm>
        <a:custGeom>
          <a:avLst/>
          <a:gdLst/>
          <a:ahLst/>
          <a:cxnLst/>
          <a:rect l="0" t="0" r="0" b="0"/>
          <a:pathLst>
            <a:path>
              <a:moveTo>
                <a:pt x="0" y="22829"/>
              </a:moveTo>
              <a:lnTo>
                <a:pt x="2291062" y="22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57210" y="1532587"/>
        <a:ext cx="114553" cy="114553"/>
      </dsp:txXfrm>
    </dsp:sp>
    <dsp:sp modelId="{BE370788-EB24-4050-81F4-BE79A0A9837D}">
      <dsp:nvSpPr>
        <dsp:cNvPr id="0" name=""/>
        <dsp:cNvSpPr/>
      </dsp:nvSpPr>
      <dsp:spPr>
        <a:xfrm>
          <a:off x="4511916" y="94764"/>
          <a:ext cx="3292149" cy="134539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/>
              </a:solidFill>
            </a:rPr>
            <a:t>Министерство экономического развития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/>
              </a:solidFill>
            </a:rPr>
            <a:t>Федеральная корпорация </a:t>
          </a:r>
          <a:br>
            <a:rPr lang="ru-RU" sz="1800" b="1" kern="1200" smtClean="0">
              <a:solidFill>
                <a:schemeClr val="tx2"/>
              </a:solidFill>
            </a:rPr>
          </a:br>
          <a:r>
            <a:rPr lang="ru-RU" sz="1800" b="1" kern="1200" smtClean="0">
              <a:solidFill>
                <a:schemeClr val="tx2"/>
              </a:solidFill>
            </a:rPr>
            <a:t>по развитию МСП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4551321" y="134169"/>
        <a:ext cx="3213339" cy="1266580"/>
      </dsp:txXfrm>
    </dsp:sp>
    <dsp:sp modelId="{80AF294F-CA29-468C-87AB-299A942B915F}">
      <dsp:nvSpPr>
        <dsp:cNvPr id="0" name=""/>
        <dsp:cNvSpPr/>
      </dsp:nvSpPr>
      <dsp:spPr>
        <a:xfrm rot="21490314">
          <a:off x="2916651" y="2363987"/>
          <a:ext cx="1595671" cy="45658"/>
        </a:xfrm>
        <a:custGeom>
          <a:avLst/>
          <a:gdLst/>
          <a:ahLst/>
          <a:cxnLst/>
          <a:rect l="0" t="0" r="0" b="0"/>
          <a:pathLst>
            <a:path>
              <a:moveTo>
                <a:pt x="0" y="22829"/>
              </a:moveTo>
              <a:lnTo>
                <a:pt x="1595671" y="22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74595" y="2346924"/>
        <a:ext cx="79783" cy="79783"/>
      </dsp:txXfrm>
    </dsp:sp>
    <dsp:sp modelId="{5789557B-CDA7-40E2-ADE2-051EE8E8B378}">
      <dsp:nvSpPr>
        <dsp:cNvPr id="0" name=""/>
        <dsp:cNvSpPr/>
      </dsp:nvSpPr>
      <dsp:spPr>
        <a:xfrm>
          <a:off x="4511916" y="1584182"/>
          <a:ext cx="3298733" cy="1554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</a:rPr>
            <a:t>Правительство </a:t>
          </a:r>
          <a:br>
            <a:rPr lang="ru-RU" sz="1800" b="1" kern="1200" smtClean="0">
              <a:solidFill>
                <a:schemeClr val="bg1"/>
              </a:solidFill>
            </a:rPr>
          </a:br>
          <a:r>
            <a:rPr lang="ru-RU" sz="1800" b="1" kern="1200" smtClean="0">
              <a:solidFill>
                <a:schemeClr val="bg1"/>
              </a:solidFill>
            </a:rPr>
            <a:t>Санкт-Петербурга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bg1"/>
              </a:solidFill>
            </a:rPr>
            <a:t>Комитет по развитию предпринимательства и потребительского рынка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557442" y="1629708"/>
        <a:ext cx="3207681" cy="1463312"/>
      </dsp:txXfrm>
    </dsp:sp>
    <dsp:sp modelId="{416255F6-E508-4C53-AE69-DF8D7B9E167F}">
      <dsp:nvSpPr>
        <dsp:cNvPr id="0" name=""/>
        <dsp:cNvSpPr/>
      </dsp:nvSpPr>
      <dsp:spPr>
        <a:xfrm rot="2682611">
          <a:off x="2587405" y="3191016"/>
          <a:ext cx="2278761" cy="45658"/>
        </a:xfrm>
        <a:custGeom>
          <a:avLst/>
          <a:gdLst/>
          <a:ahLst/>
          <a:cxnLst/>
          <a:rect l="0" t="0" r="0" b="0"/>
          <a:pathLst>
            <a:path>
              <a:moveTo>
                <a:pt x="0" y="22829"/>
              </a:moveTo>
              <a:lnTo>
                <a:pt x="2278761" y="22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69816" y="3156877"/>
        <a:ext cx="113938" cy="113938"/>
      </dsp:txXfrm>
    </dsp:sp>
    <dsp:sp modelId="{6A26E806-3AE3-4B6A-812F-E26F19AF5174}">
      <dsp:nvSpPr>
        <dsp:cNvPr id="0" name=""/>
        <dsp:cNvSpPr/>
      </dsp:nvSpPr>
      <dsp:spPr>
        <a:xfrm>
          <a:off x="4536514" y="3240365"/>
          <a:ext cx="3289163" cy="155011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Санкт-Петербургский инфраструктурный комплекс поддержки предпринимательства </a:t>
          </a:r>
          <a:endParaRPr lang="ru-RU" sz="2000" b="1" kern="1200" dirty="0"/>
        </a:p>
      </dsp:txBody>
      <dsp:txXfrm>
        <a:off x="4581915" y="3285766"/>
        <a:ext cx="3198361" cy="145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03267-3785-4DEF-8A7B-A59E5819E5E1}">
      <dsp:nvSpPr>
        <dsp:cNvPr id="0" name=""/>
        <dsp:cNvSpPr/>
      </dsp:nvSpPr>
      <dsp:spPr>
        <a:xfrm>
          <a:off x="0" y="344180"/>
          <a:ext cx="70062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53D6F-6CEE-4DEB-9DB2-88AC07D7E651}">
      <dsp:nvSpPr>
        <dsp:cNvPr id="0" name=""/>
        <dsp:cNvSpPr/>
      </dsp:nvSpPr>
      <dsp:spPr>
        <a:xfrm>
          <a:off x="350311" y="48980"/>
          <a:ext cx="4904362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373" tIns="0" rIns="18537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инфраструктуры поддержки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32" y="77801"/>
        <a:ext cx="4846720" cy="532758"/>
      </dsp:txXfrm>
    </dsp:sp>
    <dsp:sp modelId="{08E1D099-E849-4626-AC56-57E69390E4A7}">
      <dsp:nvSpPr>
        <dsp:cNvPr id="0" name=""/>
        <dsp:cNvSpPr/>
      </dsp:nvSpPr>
      <dsp:spPr>
        <a:xfrm>
          <a:off x="0" y="1251380"/>
          <a:ext cx="70062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46A4C-40B8-479F-9FE7-3CF19121C4EC}">
      <dsp:nvSpPr>
        <dsp:cNvPr id="0" name=""/>
        <dsp:cNvSpPr/>
      </dsp:nvSpPr>
      <dsp:spPr>
        <a:xfrm>
          <a:off x="350311" y="956180"/>
          <a:ext cx="4904362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373" tIns="0" rIns="18537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доступа к финансовым ресурсам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32" y="985001"/>
        <a:ext cx="4846720" cy="532758"/>
      </dsp:txXfrm>
    </dsp:sp>
    <dsp:sp modelId="{B2E6300F-4DB1-49D2-B0E2-D26663B77493}">
      <dsp:nvSpPr>
        <dsp:cNvPr id="0" name=""/>
        <dsp:cNvSpPr/>
      </dsp:nvSpPr>
      <dsp:spPr>
        <a:xfrm>
          <a:off x="0" y="2158580"/>
          <a:ext cx="70062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B3DA2-B3E7-44FD-A441-EF59F26E3C3A}">
      <dsp:nvSpPr>
        <dsp:cNvPr id="0" name=""/>
        <dsp:cNvSpPr/>
      </dsp:nvSpPr>
      <dsp:spPr>
        <a:xfrm>
          <a:off x="350311" y="1863380"/>
          <a:ext cx="4904362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373" tIns="0" rIns="18537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Усиление рыночных позиций на внутреннем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 международном рынках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32" y="1892201"/>
        <a:ext cx="4846720" cy="532758"/>
      </dsp:txXfrm>
    </dsp:sp>
    <dsp:sp modelId="{57955EAE-3FFB-489E-BC04-24E14DEA461A}">
      <dsp:nvSpPr>
        <dsp:cNvPr id="0" name=""/>
        <dsp:cNvSpPr/>
      </dsp:nvSpPr>
      <dsp:spPr>
        <a:xfrm>
          <a:off x="0" y="3065781"/>
          <a:ext cx="70062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7BE2D-80F9-467E-A572-F98D606737A2}">
      <dsp:nvSpPr>
        <dsp:cNvPr id="0" name=""/>
        <dsp:cNvSpPr/>
      </dsp:nvSpPr>
      <dsp:spPr>
        <a:xfrm>
          <a:off x="350311" y="2770580"/>
          <a:ext cx="4904362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373" tIns="0" rIns="18537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Информационная поддержка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32" y="2799401"/>
        <a:ext cx="4846720" cy="532758"/>
      </dsp:txXfrm>
    </dsp:sp>
    <dsp:sp modelId="{052B639C-CB8D-4756-9E87-5B8CB0A0F090}">
      <dsp:nvSpPr>
        <dsp:cNvPr id="0" name=""/>
        <dsp:cNvSpPr/>
      </dsp:nvSpPr>
      <dsp:spPr>
        <a:xfrm>
          <a:off x="0" y="3972981"/>
          <a:ext cx="70062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387A7-4E8A-4BAE-A6F0-755D71D2CAB9}">
      <dsp:nvSpPr>
        <dsp:cNvPr id="0" name=""/>
        <dsp:cNvSpPr/>
      </dsp:nvSpPr>
      <dsp:spPr>
        <a:xfrm>
          <a:off x="350311" y="3677781"/>
          <a:ext cx="4904362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373" tIns="0" rIns="18537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социального партнерства предпринимателей и исполнительных органов государственной власти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32" y="3706602"/>
        <a:ext cx="484672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A56A0-C1F5-4DC6-9989-2CE5FFBF0071}">
      <dsp:nvSpPr>
        <dsp:cNvPr id="0" name=""/>
        <dsp:cNvSpPr/>
      </dsp:nvSpPr>
      <dsp:spPr>
        <a:xfrm>
          <a:off x="0" y="0"/>
          <a:ext cx="8640960" cy="863663"/>
        </a:xfrm>
        <a:prstGeom prst="rect">
          <a:avLst/>
        </a:prstGeom>
        <a:gradFill rotWithShape="0">
          <a:gsLst>
            <a:gs pos="100000">
              <a:srgbClr val="FFFFFF">
                <a:lumMod val="0"/>
                <a:lumOff val="10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Количество получателей поддержки  203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общий реализованный финансовый бюджет 164,7 млн. руб.</a:t>
          </a:r>
          <a:endParaRPr lang="ru-RU" sz="2400" kern="1200" dirty="0"/>
        </a:p>
      </dsp:txBody>
      <dsp:txXfrm>
        <a:off x="0" y="0"/>
        <a:ext cx="8640960" cy="863663"/>
      </dsp:txXfrm>
    </dsp:sp>
    <dsp:sp modelId="{AF519C82-91EE-4B55-9F41-1084769821F6}">
      <dsp:nvSpPr>
        <dsp:cNvPr id="0" name=""/>
        <dsp:cNvSpPr/>
      </dsp:nvSpPr>
      <dsp:spPr>
        <a:xfrm>
          <a:off x="7117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Приобретение основных средств в лизинг</a:t>
          </a:r>
          <a:endParaRPr lang="ru-RU" sz="1600" kern="1200" dirty="0"/>
        </a:p>
      </dsp:txBody>
      <dsp:txXfrm>
        <a:off x="7117" y="804946"/>
        <a:ext cx="1080120" cy="3805711"/>
      </dsp:txXfrm>
    </dsp:sp>
    <dsp:sp modelId="{ED385EDE-2689-48F8-9C32-3D8A35B29559}">
      <dsp:nvSpPr>
        <dsp:cNvPr id="0" name=""/>
        <dsp:cNvSpPr/>
      </dsp:nvSpPr>
      <dsp:spPr>
        <a:xfrm>
          <a:off x="1087237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Кредитование коммерческими банками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7237" y="804946"/>
        <a:ext cx="1080120" cy="3805711"/>
      </dsp:txXfrm>
    </dsp:sp>
    <dsp:sp modelId="{D2F84F74-F2A6-46AB-ACFA-9AC8F582BB2C}">
      <dsp:nvSpPr>
        <dsp:cNvPr id="0" name=""/>
        <dsp:cNvSpPr/>
      </dsp:nvSpPr>
      <dsp:spPr>
        <a:xfrm>
          <a:off x="2143465" y="8002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Социальное предпринимательство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465" y="800246"/>
        <a:ext cx="1080120" cy="3805711"/>
      </dsp:txXfrm>
    </dsp:sp>
    <dsp:sp modelId="{9462BE21-08B7-4FF5-8D4B-05B534711B2F}">
      <dsp:nvSpPr>
        <dsp:cNvPr id="0" name=""/>
        <dsp:cNvSpPr/>
      </dsp:nvSpPr>
      <dsp:spPr>
        <a:xfrm>
          <a:off x="3247477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и/или развитие групп дневного времяпрепровождения детей дошкольного возраста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7477" y="804946"/>
        <a:ext cx="1080120" cy="3805711"/>
      </dsp:txXfrm>
    </dsp:sp>
    <dsp:sp modelId="{0FE93495-5963-4B41-BEC8-81E25374D09D}">
      <dsp:nvSpPr>
        <dsp:cNvPr id="0" name=""/>
        <dsp:cNvSpPr/>
      </dsp:nvSpPr>
      <dsp:spPr>
        <a:xfrm>
          <a:off x="4327597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Сертификация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7597" y="804946"/>
        <a:ext cx="1080120" cy="3805711"/>
      </dsp:txXfrm>
    </dsp:sp>
    <dsp:sp modelId="{9ED11818-8616-4B02-B70F-8A0769E55FB3}">
      <dsp:nvSpPr>
        <dsp:cNvPr id="0" name=""/>
        <dsp:cNvSpPr/>
      </dsp:nvSpPr>
      <dsp:spPr>
        <a:xfrm>
          <a:off x="5407717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предпринимателей для ремесленничества и народных художественных промыслов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7717" y="804946"/>
        <a:ext cx="1080120" cy="3805711"/>
      </dsp:txXfrm>
    </dsp:sp>
    <dsp:sp modelId="{1F7A66D9-98C8-4CC8-87E5-041CDA4366F0}">
      <dsp:nvSpPr>
        <dsp:cNvPr id="0" name=""/>
        <dsp:cNvSpPr/>
      </dsp:nvSpPr>
      <dsp:spPr>
        <a:xfrm>
          <a:off x="6487837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Выставочно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-ярмарочная деятельность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7837" y="804946"/>
        <a:ext cx="1080120" cy="3805711"/>
      </dsp:txXfrm>
    </dsp:sp>
    <dsp:sp modelId="{B1F2526C-E9DE-445C-B742-5ED2FE5EC4A0}">
      <dsp:nvSpPr>
        <dsp:cNvPr id="0" name=""/>
        <dsp:cNvSpPr/>
      </dsp:nvSpPr>
      <dsp:spPr>
        <a:xfrm>
          <a:off x="7560840" y="804946"/>
          <a:ext cx="1080120" cy="380571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Субсидирование части арендных платежей для предпринимателей производственной деятельность в области легкой промышленности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0840" y="804946"/>
        <a:ext cx="1080120" cy="3805711"/>
      </dsp:txXfrm>
    </dsp:sp>
    <dsp:sp modelId="{2E2C254C-3AD2-4091-B9A8-09BBD5FB366F}">
      <dsp:nvSpPr>
        <dsp:cNvPr id="0" name=""/>
        <dsp:cNvSpPr/>
      </dsp:nvSpPr>
      <dsp:spPr>
        <a:xfrm>
          <a:off x="0" y="4579300"/>
          <a:ext cx="8640960" cy="629749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7733-8F0B-441A-ABE9-EECE5CF86871}">
      <dsp:nvSpPr>
        <dsp:cNvPr id="0" name=""/>
        <dsp:cNvSpPr/>
      </dsp:nvSpPr>
      <dsp:spPr>
        <a:xfrm rot="10800000">
          <a:off x="372376" y="1076"/>
          <a:ext cx="2614944" cy="62042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9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Финансирование</a:t>
          </a: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привлечение денежных средств российских, иностранных и международных организаций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27482" y="1076"/>
        <a:ext cx="2459838" cy="620424"/>
      </dsp:txXfrm>
    </dsp:sp>
    <dsp:sp modelId="{A3871981-DA8D-45B9-A901-1D4F6BAD7F93}">
      <dsp:nvSpPr>
        <dsp:cNvPr id="0" name=""/>
        <dsp:cNvSpPr/>
      </dsp:nvSpPr>
      <dsp:spPr>
        <a:xfrm>
          <a:off x="282440" y="1076"/>
          <a:ext cx="620424" cy="6204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40AE4-0D51-4393-B539-98EEB3A0F920}">
      <dsp:nvSpPr>
        <dsp:cNvPr id="0" name=""/>
        <dsp:cNvSpPr/>
      </dsp:nvSpPr>
      <dsp:spPr>
        <a:xfrm rot="10800000">
          <a:off x="461515" y="806701"/>
          <a:ext cx="2496092" cy="62042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9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Гарантийная поддержка</a:t>
          </a:r>
          <a:endParaRPr lang="ru-RU" sz="10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6621" y="806701"/>
        <a:ext cx="2340986" cy="620424"/>
      </dsp:txXfrm>
    </dsp:sp>
    <dsp:sp modelId="{C716BE35-7FE9-4738-B284-5F07AE43819B}">
      <dsp:nvSpPr>
        <dsp:cNvPr id="0" name=""/>
        <dsp:cNvSpPr/>
      </dsp:nvSpPr>
      <dsp:spPr>
        <a:xfrm>
          <a:off x="312153" y="806701"/>
          <a:ext cx="620424" cy="62042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63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892CF-0EB1-4657-9AA0-FEE44C3F7731}">
      <dsp:nvSpPr>
        <dsp:cNvPr id="0" name=""/>
        <dsp:cNvSpPr/>
      </dsp:nvSpPr>
      <dsp:spPr>
        <a:xfrm rot="10800000">
          <a:off x="461515" y="1612327"/>
          <a:ext cx="2496092" cy="62042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9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инвестиционных проектов МСП</a:t>
          </a:r>
          <a:endParaRPr lang="ru-RU" sz="10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6621" y="1612327"/>
        <a:ext cx="2340986" cy="620424"/>
      </dsp:txXfrm>
    </dsp:sp>
    <dsp:sp modelId="{E47A76ED-80BA-4497-A32F-5C9BDCA4A4C4}">
      <dsp:nvSpPr>
        <dsp:cNvPr id="0" name=""/>
        <dsp:cNvSpPr/>
      </dsp:nvSpPr>
      <dsp:spPr>
        <a:xfrm>
          <a:off x="312153" y="1612327"/>
          <a:ext cx="620424" cy="6204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63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7733-8F0B-441A-ABE9-EECE5CF86871}">
      <dsp:nvSpPr>
        <dsp:cNvPr id="0" name=""/>
        <dsp:cNvSpPr/>
      </dsp:nvSpPr>
      <dsp:spPr>
        <a:xfrm rot="10800000">
          <a:off x="372376" y="1076"/>
          <a:ext cx="2614944" cy="62042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9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Расширение доступа 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 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государственным закупкам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27482" y="1076"/>
        <a:ext cx="2459838" cy="620424"/>
      </dsp:txXfrm>
    </dsp:sp>
    <dsp:sp modelId="{A3871981-DA8D-45B9-A901-1D4F6BAD7F93}">
      <dsp:nvSpPr>
        <dsp:cNvPr id="0" name=""/>
        <dsp:cNvSpPr/>
      </dsp:nvSpPr>
      <dsp:spPr>
        <a:xfrm>
          <a:off x="282440" y="1076"/>
          <a:ext cx="620424" cy="6204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40AE4-0D51-4393-B539-98EEB3A0F920}">
      <dsp:nvSpPr>
        <dsp:cNvPr id="0" name=""/>
        <dsp:cNvSpPr/>
      </dsp:nvSpPr>
      <dsp:spPr>
        <a:xfrm rot="10800000">
          <a:off x="461515" y="806701"/>
          <a:ext cx="2496092" cy="62042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9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Помощь во взаимодействии 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органами власти</a:t>
          </a:r>
          <a:endParaRPr lang="ru-RU" sz="10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6621" y="806701"/>
        <a:ext cx="2340986" cy="620424"/>
      </dsp:txXfrm>
    </dsp:sp>
    <dsp:sp modelId="{C716BE35-7FE9-4738-B284-5F07AE43819B}">
      <dsp:nvSpPr>
        <dsp:cNvPr id="0" name=""/>
        <dsp:cNvSpPr/>
      </dsp:nvSpPr>
      <dsp:spPr>
        <a:xfrm>
          <a:off x="312153" y="806701"/>
          <a:ext cx="620424" cy="62042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892CF-0EB1-4657-9AA0-FEE44C3F7731}">
      <dsp:nvSpPr>
        <dsp:cNvPr id="0" name=""/>
        <dsp:cNvSpPr/>
      </dsp:nvSpPr>
      <dsp:spPr>
        <a:xfrm rot="10800000">
          <a:off x="461515" y="1612327"/>
          <a:ext cx="2496092" cy="62042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590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законодательства 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сфере МСП</a:t>
          </a:r>
          <a:endParaRPr lang="ru-RU" sz="10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6621" y="1612327"/>
        <a:ext cx="2340986" cy="620424"/>
      </dsp:txXfrm>
    </dsp:sp>
    <dsp:sp modelId="{E47A76ED-80BA-4497-A32F-5C9BDCA4A4C4}">
      <dsp:nvSpPr>
        <dsp:cNvPr id="0" name=""/>
        <dsp:cNvSpPr/>
      </dsp:nvSpPr>
      <dsp:spPr>
        <a:xfrm>
          <a:off x="312153" y="1612327"/>
          <a:ext cx="620424" cy="6204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635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AB1B3-3965-4CF6-86C4-07B71958F398}">
      <dsp:nvSpPr>
        <dsp:cNvPr id="0" name=""/>
        <dsp:cNvSpPr/>
      </dsp:nvSpPr>
      <dsp:spPr>
        <a:xfrm>
          <a:off x="2722" y="10639"/>
          <a:ext cx="2654732" cy="740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Улучшение предпринимательского климата в сфере строительства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" y="10639"/>
        <a:ext cx="2654732" cy="740673"/>
      </dsp:txXfrm>
    </dsp:sp>
    <dsp:sp modelId="{154C493A-86FA-4E85-AA10-34825A6FDBB9}">
      <dsp:nvSpPr>
        <dsp:cNvPr id="0" name=""/>
        <dsp:cNvSpPr/>
      </dsp:nvSpPr>
      <dsp:spPr>
        <a:xfrm>
          <a:off x="2722" y="751312"/>
          <a:ext cx="2654732" cy="9662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- Председатель Комитета по строительству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" y="751312"/>
        <a:ext cx="2654732" cy="966239"/>
      </dsp:txXfrm>
    </dsp:sp>
    <dsp:sp modelId="{76830B58-02B0-42EF-A0C9-4705D1B92DFA}">
      <dsp:nvSpPr>
        <dsp:cNvPr id="0" name=""/>
        <dsp:cNvSpPr/>
      </dsp:nvSpPr>
      <dsp:spPr>
        <a:xfrm>
          <a:off x="3029117" y="10639"/>
          <a:ext cx="2654732" cy="740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доступности энергетической инфраструктуры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9117" y="10639"/>
        <a:ext cx="2654732" cy="740673"/>
      </dsp:txXfrm>
    </dsp:sp>
    <dsp:sp modelId="{44C18EDD-5A14-40EA-8515-C5D4D5ED2D44}">
      <dsp:nvSpPr>
        <dsp:cNvPr id="0" name=""/>
        <dsp:cNvSpPr/>
      </dsp:nvSpPr>
      <dsp:spPr>
        <a:xfrm>
          <a:off x="3029117" y="751312"/>
          <a:ext cx="2654732" cy="9662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– Председатель Комитета по энергетике 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инженерному обеспечению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9117" y="751312"/>
        <a:ext cx="2654732" cy="966239"/>
      </dsp:txXfrm>
    </dsp:sp>
    <dsp:sp modelId="{02B69C0A-2D0D-437A-9D0E-FC0A498C27FE}">
      <dsp:nvSpPr>
        <dsp:cNvPr id="0" name=""/>
        <dsp:cNvSpPr/>
      </dsp:nvSpPr>
      <dsp:spPr>
        <a:xfrm>
          <a:off x="6055512" y="10639"/>
          <a:ext cx="2654732" cy="740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таможенного администрирования, поддержка экспорта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5512" y="10639"/>
        <a:ext cx="2654732" cy="740673"/>
      </dsp:txXfrm>
    </dsp:sp>
    <dsp:sp modelId="{81FB2909-D3B6-47EF-AA4B-121536117B09}">
      <dsp:nvSpPr>
        <dsp:cNvPr id="0" name=""/>
        <dsp:cNvSpPr/>
      </dsp:nvSpPr>
      <dsp:spPr>
        <a:xfrm>
          <a:off x="6055512" y="751312"/>
          <a:ext cx="2654732" cy="9662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– Председатель Комитета по развитию предпринимательства 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потребительского рынка              Санкт-Петербурга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5512" y="751312"/>
        <a:ext cx="2654732" cy="966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74FCA-79BC-4FB7-B2DD-976372D9F035}">
      <dsp:nvSpPr>
        <dsp:cNvPr id="0" name=""/>
        <dsp:cNvSpPr/>
      </dsp:nvSpPr>
      <dsp:spPr>
        <a:xfrm>
          <a:off x="598366" y="0"/>
          <a:ext cx="2027180" cy="10631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Высокие арендные ставки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недвижимое имущество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366" y="0"/>
        <a:ext cx="2027180" cy="1063169"/>
      </dsp:txXfrm>
    </dsp:sp>
    <dsp:sp modelId="{097DBD4E-18C8-42D3-AF57-61A23BDF2A6F}">
      <dsp:nvSpPr>
        <dsp:cNvPr id="0" name=""/>
        <dsp:cNvSpPr/>
      </dsp:nvSpPr>
      <dsp:spPr>
        <a:xfrm>
          <a:off x="3499507" y="0"/>
          <a:ext cx="2009230" cy="10631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Ограничение доступа к аренде государственной собственности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9507" y="0"/>
        <a:ext cx="2009230" cy="1063169"/>
      </dsp:txXfrm>
    </dsp:sp>
    <dsp:sp modelId="{15D8292B-06C3-4CC5-88AA-99FD36698346}">
      <dsp:nvSpPr>
        <dsp:cNvPr id="0" name=""/>
        <dsp:cNvSpPr/>
      </dsp:nvSpPr>
      <dsp:spPr>
        <a:xfrm>
          <a:off x="5976656" y="0"/>
          <a:ext cx="2374234" cy="10631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Несоблюдение сроков при оказании государственных услуг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6656" y="0"/>
        <a:ext cx="2374234" cy="1063169"/>
      </dsp:txXfrm>
    </dsp:sp>
    <dsp:sp modelId="{5A35D862-52D8-4014-ADB4-ABCC6FFD400B}">
      <dsp:nvSpPr>
        <dsp:cNvPr id="0" name=""/>
        <dsp:cNvSpPr/>
      </dsp:nvSpPr>
      <dsp:spPr>
        <a:xfrm>
          <a:off x="1115580" y="1203780"/>
          <a:ext cx="3215927" cy="10631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доступа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финансовым ресурсам, кредитованию на приемлемых условиях 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5580" y="1203780"/>
        <a:ext cx="3215927" cy="1063169"/>
      </dsp:txXfrm>
    </dsp:sp>
    <dsp:sp modelId="{11885DD1-F847-4157-8440-7D7FE783E975}">
      <dsp:nvSpPr>
        <dsp:cNvPr id="0" name=""/>
        <dsp:cNvSpPr/>
      </dsp:nvSpPr>
      <dsp:spPr>
        <a:xfrm>
          <a:off x="4943681" y="1207310"/>
          <a:ext cx="2368493" cy="10631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Сложности при участии в государственном заказе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3681" y="1207310"/>
        <a:ext cx="2368493" cy="1063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03267-3785-4DEF-8A7B-A59E5819E5E1}">
      <dsp:nvSpPr>
        <dsp:cNvPr id="0" name=""/>
        <dsp:cNvSpPr/>
      </dsp:nvSpPr>
      <dsp:spPr>
        <a:xfrm>
          <a:off x="0" y="470952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53D6F-6CEE-4DEB-9DB2-88AC07D7E651}">
      <dsp:nvSpPr>
        <dsp:cNvPr id="0" name=""/>
        <dsp:cNvSpPr/>
      </dsp:nvSpPr>
      <dsp:spPr>
        <a:xfrm>
          <a:off x="398927" y="34266"/>
          <a:ext cx="8379536" cy="6138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 уполномоченный орган по содействию развитию конкуренции – </a:t>
          </a:r>
          <a:r>
            <a:rPr lang="ru-RU" sz="15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Комитет по развитию предпринимательства и потребительского рынка                 Санкт-Петербурга</a:t>
          </a:r>
          <a:endParaRPr lang="ru-RU" sz="15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890" y="64229"/>
        <a:ext cx="8319610" cy="553879"/>
      </dsp:txXfrm>
    </dsp:sp>
    <dsp:sp modelId="{08E1D099-E849-4626-AC56-57E69390E4A7}">
      <dsp:nvSpPr>
        <dsp:cNvPr id="0" name=""/>
        <dsp:cNvSpPr/>
      </dsp:nvSpPr>
      <dsp:spPr>
        <a:xfrm>
          <a:off x="0" y="1260498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46A4C-40B8-479F-9FE7-3CF19121C4EC}">
      <dsp:nvSpPr>
        <dsp:cNvPr id="0" name=""/>
        <dsp:cNvSpPr/>
      </dsp:nvSpPr>
      <dsp:spPr>
        <a:xfrm>
          <a:off x="398927" y="838152"/>
          <a:ext cx="8379536" cy="59946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 коллегиальный орган при высшем должностном лице региона – </a:t>
          </a:r>
          <a:r>
            <a:rPr lang="ru-RU" sz="15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действующий Общественный совет по развитию малого предпринимательства при Губернаторе Санкт-Петербурга</a:t>
          </a:r>
          <a:endParaRPr lang="ru-RU" sz="15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191" y="867416"/>
        <a:ext cx="8321008" cy="540938"/>
      </dsp:txXfrm>
    </dsp:sp>
    <dsp:sp modelId="{B2E6300F-4DB1-49D2-B0E2-D26663B77493}">
      <dsp:nvSpPr>
        <dsp:cNvPr id="0" name=""/>
        <dsp:cNvSpPr/>
      </dsp:nvSpPr>
      <dsp:spPr>
        <a:xfrm>
          <a:off x="0" y="1983518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B3DA2-B3E7-44FD-A441-EF59F26E3C3A}">
      <dsp:nvSpPr>
        <dsp:cNvPr id="0" name=""/>
        <dsp:cNvSpPr/>
      </dsp:nvSpPr>
      <dsp:spPr>
        <a:xfrm>
          <a:off x="399785" y="1627698"/>
          <a:ext cx="8382276" cy="53293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Действует Межотраслевой совет потребителей по вопросам деятельности субъектов естественных монополий при Губернаторе Санкт-Петербурга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801" y="1653714"/>
        <a:ext cx="8330244" cy="480907"/>
      </dsp:txXfrm>
    </dsp:sp>
    <dsp:sp modelId="{57955EAE-3FFB-489E-BC04-24E14DEA461A}">
      <dsp:nvSpPr>
        <dsp:cNvPr id="0" name=""/>
        <dsp:cNvSpPr/>
      </dsp:nvSpPr>
      <dsp:spPr>
        <a:xfrm>
          <a:off x="0" y="2706542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7BE2D-80F9-467E-A572-F98D606737A2}">
      <dsp:nvSpPr>
        <dsp:cNvPr id="0" name=""/>
        <dsp:cNvSpPr/>
      </dsp:nvSpPr>
      <dsp:spPr>
        <a:xfrm>
          <a:off x="399785" y="2350718"/>
          <a:ext cx="8382276" cy="53294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Утвержден перечень социально-значимых и приоритетных рынков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801" y="2376734"/>
        <a:ext cx="8330244" cy="480911"/>
      </dsp:txXfrm>
    </dsp:sp>
    <dsp:sp modelId="{052B639C-CB8D-4756-9E87-5B8CB0A0F090}">
      <dsp:nvSpPr>
        <dsp:cNvPr id="0" name=""/>
        <dsp:cNvSpPr/>
      </dsp:nvSpPr>
      <dsp:spPr>
        <a:xfrm>
          <a:off x="0" y="3454248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387A7-4E8A-4BAE-A6F0-755D71D2CAB9}">
      <dsp:nvSpPr>
        <dsp:cNvPr id="0" name=""/>
        <dsp:cNvSpPr/>
      </dsp:nvSpPr>
      <dsp:spPr>
        <a:xfrm>
          <a:off x="399785" y="3073742"/>
          <a:ext cx="8382276" cy="5576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  мониторинг состояния и развития конкурентной среды на рынках товаров и услуг региона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06" y="3100963"/>
        <a:ext cx="8327834" cy="503184"/>
      </dsp:txXfrm>
    </dsp:sp>
    <dsp:sp modelId="{6441F368-3B8F-4659-A257-6FCC659A5DC6}">
      <dsp:nvSpPr>
        <dsp:cNvPr id="0" name=""/>
        <dsp:cNvSpPr/>
      </dsp:nvSpPr>
      <dsp:spPr>
        <a:xfrm>
          <a:off x="0" y="4134859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F71B0-5CFF-4E02-92A9-F93F7D31D2AA}">
      <dsp:nvSpPr>
        <dsp:cNvPr id="0" name=""/>
        <dsp:cNvSpPr/>
      </dsp:nvSpPr>
      <dsp:spPr>
        <a:xfrm>
          <a:off x="399785" y="3821448"/>
          <a:ext cx="8382276" cy="49053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Информирование населения о ходе выполнения стандарта развития конкуренции в Санкт-Петербурге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31" y="3845394"/>
        <a:ext cx="8334384" cy="442638"/>
      </dsp:txXfrm>
    </dsp:sp>
    <dsp:sp modelId="{1B88E88F-E31E-4CE4-8FA7-EF8E21BE72DE}">
      <dsp:nvSpPr>
        <dsp:cNvPr id="0" name=""/>
        <dsp:cNvSpPr/>
      </dsp:nvSpPr>
      <dsp:spPr>
        <a:xfrm>
          <a:off x="0" y="4919917"/>
          <a:ext cx="87849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DCF09-5EE3-4631-814D-10D33A4DE0DE}">
      <dsp:nvSpPr>
        <dsp:cNvPr id="0" name=""/>
        <dsp:cNvSpPr/>
      </dsp:nvSpPr>
      <dsp:spPr>
        <a:xfrm>
          <a:off x="406219" y="4502059"/>
          <a:ext cx="8377282" cy="59497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Утверждена </a:t>
          </a:r>
          <a:r>
            <a:rPr lang="ru-RU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«Дорожная карта»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содействию развития конкуренции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Санкт-Петербурге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263" y="4531103"/>
        <a:ext cx="8319194" cy="536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60A5C-2C2A-463D-8403-DA87757540D1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AA02-15ED-461C-97E9-F44D64BC4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95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D7484-607B-458C-9AAF-FCC88A44713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E80FB-FDB8-4035-8D95-8E0A4A1D4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КОСЯКОВА ЕЛЕНА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E80FB-FDB8-4035-8D95-8E0A4A1D41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0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638"/>
            <a:ext cx="9144000" cy="58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fedorova\Desktop\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85"/>
            <a:ext cx="9144000" cy="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Users\fedorova\Desktop\sit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6" y="144056"/>
            <a:ext cx="4724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27584" y="74865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развитию предпринимательства</a:t>
            </a:r>
            <a:r>
              <a:rPr lang="ru-RU" sz="15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потребительского рынка Санкт-Петербурга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0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4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7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9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0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4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824" y="-27384"/>
            <a:ext cx="9132176" cy="1268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fedorova\Desktop\5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" y="-23434"/>
            <a:ext cx="9120354" cy="6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0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377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AA30-73D3-4B5A-85CC-B55B9ACE095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8FED-45B5-4951-9337-20478A1D24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Users\fedorova\Desktop\sit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0608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6597352"/>
            <a:ext cx="913217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 по развитию предпринимательства и потребительского рынка Санкт-Петербурга</a:t>
            </a: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Impact" panose="020B080603090205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3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german@cedipt.spb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658615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малого и среднего бизнеса в Санкт-Петербурге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7408912" cy="2088232"/>
          </a:xfrm>
        </p:spPr>
        <p:txBody>
          <a:bodyPr>
            <a:normAutofit fontScale="77500" lnSpcReduction="20000"/>
          </a:bodyPr>
          <a:lstStyle/>
          <a:p>
            <a:pPr algn="r">
              <a:spcBef>
                <a:spcPct val="0"/>
              </a:spcBef>
            </a:pPr>
            <a:endParaRPr lang="ru-RU" sz="4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Герман</a:t>
            </a:r>
          </a:p>
          <a:p>
            <a:pPr algn="r">
              <a:spcBef>
                <a:spcPct val="0"/>
              </a:spcBef>
            </a:pPr>
            <a:endParaRPr lang="ru-RU" sz="15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endParaRPr lang="ru-RU" sz="13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председателя Комитета по развитию предпринимательства </a:t>
            </a:r>
          </a:p>
          <a:p>
            <a:pPr algn="r">
              <a:spcBef>
                <a:spcPct val="0"/>
              </a:spcBef>
            </a:pPr>
            <a:r>
              <a:rPr lang="ru-RU" sz="3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потребительского рынка Санкт-Петербурга</a:t>
            </a:r>
            <a:endParaRPr lang="ru-RU" sz="3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" y="1196752"/>
            <a:ext cx="91672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7040">
            <a:off x="248315" y="4398630"/>
            <a:ext cx="2972720" cy="17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50891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Снижение административных барьеров</a:t>
            </a:r>
            <a:br>
              <a:rPr lang="ru-RU" sz="2000" dirty="0" smtClean="0"/>
            </a:br>
            <a:r>
              <a:rPr lang="ru-RU" sz="2000" dirty="0" smtClean="0"/>
              <a:t>и развитие конкуренции. Создан Штаб (в составе трех групп)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88348"/>
              </p:ext>
            </p:extLst>
          </p:nvPr>
        </p:nvGraphicFramePr>
        <p:xfrm>
          <a:off x="191112" y="2708920"/>
          <a:ext cx="871296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3597" y="4784467"/>
            <a:ext cx="6080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каждой рабочей группой поставлены конкретные задачи по: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уменьшению сроков прохождения согласований;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снижению количества необходимых согласований;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снижению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затрат предпринимателей на получение всех разрешений и согласований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9700"/>
                    </a14:imgEffect>
                    <a14:imgEffect>
                      <a14:saturation sat="22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9" t="2924" r="8032" b="6547"/>
          <a:stretch/>
        </p:blipFill>
        <p:spPr bwMode="auto">
          <a:xfrm>
            <a:off x="2987825" y="2785246"/>
            <a:ext cx="3247606" cy="376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87834"/>
            <a:ext cx="7643192" cy="4369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Основные административные барьеры, препятствующие развитию предпринимательства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36105"/>
              </p:ext>
            </p:extLst>
          </p:nvPr>
        </p:nvGraphicFramePr>
        <p:xfrm>
          <a:off x="107504" y="3429000"/>
          <a:ext cx="871296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1980" y="1394081"/>
            <a:ext cx="806489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Рабочая группа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предпринимательства, совершенствование таможенного администрирования, поддержка экспорта» 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возглавляет Председатель Комитета по развитию предпринимательства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потребительского рынка Санкт-Петербурга 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Качаев Э.И.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687834"/>
            <a:ext cx="8229600" cy="436910"/>
          </a:xfrm>
        </p:spPr>
        <p:txBody>
          <a:bodyPr>
            <a:noAutofit/>
          </a:bodyPr>
          <a:lstStyle/>
          <a:p>
            <a:r>
              <a:rPr lang="ru-RU" sz="2200" dirty="0" smtClean="0"/>
              <a:t>Внедрение Стандарта развития конкуренции                                                   в Санкт-Петербурге в 2015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793791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9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687834"/>
            <a:ext cx="8229600" cy="436910"/>
          </a:xfrm>
        </p:spPr>
        <p:txBody>
          <a:bodyPr>
            <a:noAutofit/>
          </a:bodyPr>
          <a:lstStyle/>
          <a:p>
            <a:r>
              <a:rPr lang="ru-RU" sz="2000" dirty="0"/>
              <a:t>Внедрение Стандарта развития конкуренции </a:t>
            </a:r>
            <a:r>
              <a:rPr lang="ru-RU" sz="2000" dirty="0" smtClean="0"/>
              <a:t>в </a:t>
            </a:r>
            <a:r>
              <a:rPr lang="ru-RU" sz="2000" dirty="0"/>
              <a:t>Санкт-Петербурге в </a:t>
            </a:r>
            <a:r>
              <a:rPr lang="ru-RU" sz="2000" dirty="0" smtClean="0"/>
              <a:t>2015. </a:t>
            </a:r>
            <a:r>
              <a:rPr lang="ru-RU" sz="2000" dirty="0" smtClean="0"/>
              <a:t>Выполнение семи требований Стандарта позволят: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39552" y="1664542"/>
            <a:ext cx="8280920" cy="4212730"/>
            <a:chOff x="683568" y="1268760"/>
            <a:chExt cx="8280920" cy="3957413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7" name="TextBox 6"/>
            <p:cNvSpPr txBox="1"/>
            <p:nvPr/>
          </p:nvSpPr>
          <p:spPr>
            <a:xfrm>
              <a:off x="683568" y="1268760"/>
              <a:ext cx="8280920" cy="553998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Определить направления развития конкуренции и совершенствование реализации антимонопольной политики в Санкт-Петербурге на ближайшую перспективу</a:t>
              </a:r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1938105"/>
              <a:ext cx="8280920" cy="954108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Установить требования к осуществлению деятельности органов исполнительной власти Санкт-Петербурга, направленной на создание условий для развития конкуренции в отраслях экономической деятельности хозяйствующих субъектов на территории Санкт-Петербурга</a:t>
              </a:r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568" y="3020407"/>
              <a:ext cx="8280920" cy="954108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Сформировать прозрачную систему работы органов государственной власти Санкт-Петербурга в части реализации мер по развитию конкуренции и интересах конечного потребителя товаров и услуг, субъектов предпринимательской деятельности и общества в целом</a:t>
              </a:r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568" y="4062888"/>
              <a:ext cx="8280920" cy="52042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Создать стимулы и условия для развития и защиты субъектов малого и среднего предпринимательства, устранения административных барьеров</a:t>
              </a:r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4705751"/>
              <a:ext cx="8280920" cy="520422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Обеспечить достижение ключевых целевых показателей, характеризующих развитие конкуренции на рынках Санкт-Петербурга</a:t>
              </a:r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51520" y="1916832"/>
            <a:ext cx="296416" cy="3672408"/>
            <a:chOff x="251520" y="1916832"/>
            <a:chExt cx="296416" cy="367240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1916832"/>
              <a:ext cx="0" cy="367240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51520" y="1916832"/>
              <a:ext cx="28803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259904" y="2884902"/>
              <a:ext cx="28803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259904" y="4019099"/>
              <a:ext cx="28803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251520" y="4915935"/>
              <a:ext cx="28803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259904" y="5589240"/>
              <a:ext cx="288032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7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2924944"/>
            <a:ext cx="8928992" cy="324036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5900" i="1" dirty="0" smtClean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Благодарю </a:t>
            </a:r>
            <a:r>
              <a:rPr lang="ru-RU" sz="5900" i="1" dirty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за </a:t>
            </a:r>
            <a:r>
              <a:rPr lang="ru-RU" sz="5900" i="1" dirty="0" smtClean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внимание!</a:t>
            </a:r>
          </a:p>
          <a:p>
            <a:pPr algn="ctr">
              <a:spcBef>
                <a:spcPct val="0"/>
              </a:spcBef>
              <a:buNone/>
            </a:pPr>
            <a:endParaRPr lang="ru-RU" sz="4000" i="1" dirty="0" smtClean="0">
              <a:solidFill>
                <a:schemeClr val="tx2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ru-RU" sz="4000" i="1" dirty="0" smtClean="0">
              <a:solidFill>
                <a:schemeClr val="tx2"/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  <a:buNone/>
            </a:pPr>
            <a:r>
              <a:rPr lang="ru-RU" sz="3900" b="1" i="1" dirty="0">
                <a:solidFill>
                  <a:schemeClr val="tx2"/>
                </a:solidFill>
                <a:latin typeface="Impact" panose="020B0806030902050204" pitchFamily="34" charset="0"/>
                <a:cs typeface="Times New Roman" pitchFamily="18" charset="0"/>
              </a:rPr>
              <a:t>Александр </a:t>
            </a:r>
            <a:r>
              <a:rPr lang="ru-RU" sz="3900" b="1" i="1" dirty="0" smtClean="0">
                <a:solidFill>
                  <a:schemeClr val="tx2"/>
                </a:solidFill>
                <a:latin typeface="Impact" panose="020B0806030902050204" pitchFamily="34" charset="0"/>
                <a:cs typeface="Times New Roman" pitchFamily="18" charset="0"/>
              </a:rPr>
              <a:t> </a:t>
            </a:r>
            <a:r>
              <a:rPr lang="ru-RU" sz="3900" b="1" i="1" dirty="0" smtClean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Times New Roman" pitchFamily="18" charset="0"/>
              </a:rPr>
              <a:t>Герман</a:t>
            </a:r>
          </a:p>
          <a:p>
            <a:pPr algn="r">
              <a:spcBef>
                <a:spcPct val="0"/>
              </a:spcBef>
              <a:buNone/>
            </a:pPr>
            <a:endParaRPr lang="ru-RU" sz="2000" b="1" i="1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en-US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e-mail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a.german@cedipt.spb.ru</a:t>
            </a:r>
            <a:endParaRPr lang="ru-RU" b="1" i="1" dirty="0" smtClean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тел.: 8(812)576-00-</a:t>
            </a:r>
            <a:r>
              <a:rPr lang="en-US" b="1" i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06</a:t>
            </a:r>
            <a:endParaRPr lang="ru-RU" b="1" i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638"/>
            <a:ext cx="9144000" cy="58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Система поддержки предпринимательства</a:t>
            </a:r>
            <a:endParaRPr lang="ru-RU" sz="20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1268760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0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638"/>
            <a:ext cx="9144000" cy="58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Малое и среднее предпринимательство в Санкт-Петербурге в 2015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Субъекты малого и среднего предпринимательства в</a:t>
            </a:r>
          </a:p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Санкт-Петербурге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1859489"/>
              </p:ext>
            </p:extLst>
          </p:nvPr>
        </p:nvGraphicFramePr>
        <p:xfrm>
          <a:off x="179512" y="2132856"/>
          <a:ext cx="43924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малого бизнеса Санкт-Петербурга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56725336"/>
              </p:ext>
            </p:extLst>
          </p:nvPr>
        </p:nvGraphicFramePr>
        <p:xfrm>
          <a:off x="4211960" y="1916832"/>
          <a:ext cx="48245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63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687834"/>
            <a:ext cx="8229600" cy="436910"/>
          </a:xfrm>
        </p:spPr>
        <p:txBody>
          <a:bodyPr>
            <a:noAutofit/>
          </a:bodyPr>
          <a:lstStyle/>
          <a:p>
            <a:r>
              <a:rPr lang="ru-RU" sz="2200" dirty="0" smtClean="0"/>
              <a:t>Направления поддержки субъектов малого и среднего предпринимательства Санкт-Петербурга в 2015 году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81368"/>
              </p:ext>
            </p:extLst>
          </p:nvPr>
        </p:nvGraphicFramePr>
        <p:xfrm>
          <a:off x="446088" y="1557338"/>
          <a:ext cx="700623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5" t="12474" r="26807" b="3313"/>
          <a:stretch/>
        </p:blipFill>
        <p:spPr bwMode="auto">
          <a:xfrm>
            <a:off x="5796136" y="1844824"/>
            <a:ext cx="3139986" cy="335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620688"/>
            <a:ext cx="8229600" cy="436910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Специальные программы поддержки в виде субсидий</a:t>
            </a:r>
            <a:endParaRPr lang="ru-RU" sz="23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9214101"/>
              </p:ext>
            </p:extLst>
          </p:nvPr>
        </p:nvGraphicFramePr>
        <p:xfrm>
          <a:off x="251520" y="1268760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3528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53 - СМСП 101,7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млн.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4622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21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r>
              <a:rPr lang="ru-RU" sz="1200" b="1" dirty="0" smtClean="0">
                <a:solidFill>
                  <a:prstClr val="black"/>
                </a:solidFill>
              </a:rPr>
              <a:t>5,0 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77226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5</a:t>
            </a: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2,0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млн</a:t>
            </a:r>
            <a:r>
              <a:rPr lang="ru-RU" sz="1200" b="1" dirty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54075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14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r>
              <a:rPr lang="ru-RU" sz="1200" b="1" dirty="0" smtClean="0">
                <a:solidFill>
                  <a:prstClr val="black"/>
                </a:solidFill>
              </a:rPr>
              <a:t>8,0 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00377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52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r>
              <a:rPr lang="ru-RU" sz="1200" b="1" dirty="0" smtClean="0">
                <a:solidFill>
                  <a:prstClr val="black"/>
                </a:solidFill>
              </a:rPr>
              <a:t>33,05 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30924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19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r>
              <a:rPr lang="ru-RU" sz="1200" b="1" dirty="0" smtClean="0">
                <a:solidFill>
                  <a:prstClr val="black"/>
                </a:solidFill>
              </a:rPr>
              <a:t>2,5 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07773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11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r>
              <a:rPr lang="ru-RU" sz="1200" b="1" dirty="0" smtClean="0">
                <a:solidFill>
                  <a:prstClr val="black"/>
                </a:solidFill>
              </a:rPr>
              <a:t>2,8 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861468" y="5866104"/>
            <a:ext cx="936104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28 </a:t>
            </a:r>
            <a:r>
              <a:rPr lang="ru-RU" sz="1200" b="1" dirty="0">
                <a:solidFill>
                  <a:prstClr val="black"/>
                </a:solidFill>
              </a:rPr>
              <a:t>- СМСП </a:t>
            </a:r>
            <a:r>
              <a:rPr lang="ru-RU" sz="1200" b="1" dirty="0" smtClean="0">
                <a:solidFill>
                  <a:prstClr val="black"/>
                </a:solidFill>
              </a:rPr>
              <a:t>9,58 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7439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43691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Специальные программы </a:t>
            </a:r>
            <a:r>
              <a:rPr lang="ru-RU" sz="2000" dirty="0" smtClean="0"/>
              <a:t>нефинансовой </a:t>
            </a:r>
            <a:r>
              <a:rPr lang="ru-RU" sz="2000" dirty="0" smtClean="0"/>
              <a:t>поддержки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528863" cy="162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212976"/>
            <a:ext cx="2592288" cy="3024336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7030A0">
                <a:alpha val="19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Обучение и повышение квалификации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по </a:t>
            </a:r>
            <a:r>
              <a:rPr lang="ru-RU" sz="1400" b="1" dirty="0" smtClean="0">
                <a:solidFill>
                  <a:schemeClr val="tx1"/>
                </a:solidFill>
              </a:rPr>
              <a:t>специальности «Проектный менеджмент» в соответствии с </a:t>
            </a:r>
            <a:r>
              <a:rPr lang="en-US" sz="1400" b="1" dirty="0" smtClean="0">
                <a:solidFill>
                  <a:schemeClr val="tx1"/>
                </a:solidFill>
              </a:rPr>
              <a:t>ISO 21 500</a:t>
            </a:r>
            <a:r>
              <a:rPr lang="ru-RU" sz="1400" b="1" dirty="0" smtClean="0">
                <a:solidFill>
                  <a:schemeClr val="tx1"/>
                </a:solidFill>
              </a:rPr>
              <a:t>. Удостоверение </a:t>
            </a:r>
            <a:r>
              <a:rPr lang="ru-RU" sz="1400" b="1" dirty="0" smtClean="0">
                <a:solidFill>
                  <a:schemeClr val="tx1"/>
                </a:solidFill>
              </a:rPr>
              <a:t>о </a:t>
            </a:r>
            <a:r>
              <a:rPr lang="ru-RU" sz="1400" b="1" dirty="0" smtClean="0">
                <a:solidFill>
                  <a:schemeClr val="tx1"/>
                </a:solidFill>
              </a:rPr>
              <a:t>повышении квалификации государственного образца. Общее количество принявших участие </a:t>
            </a:r>
          </a:p>
          <a:p>
            <a:pPr algn="ctr">
              <a:lnSpc>
                <a:spcPct val="114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СМСП 60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ilyinov\Downloads\Проектный менеджмент\Проектный менеджмент\DSC_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412776"/>
            <a:ext cx="2880320" cy="19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lyinov\Downloads\Проектный менеджмент\Проектный менеджмент\DSC_0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690186" cy="17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ilyinov\Downloads\j5wY3jIil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4499341"/>
            <a:ext cx="2880320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728192" cy="10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ilyinov\Downloads\MPR-2013_logo_color copy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35" y="1209031"/>
            <a:ext cx="2177834" cy="16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2636912"/>
            <a:ext cx="1872208" cy="3632357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7030A0">
                <a:alpha val="19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Образовательный курс «От идеи до бизнес проекта». Мастер-классы от успешных предпринимателей  </a:t>
            </a:r>
            <a:r>
              <a:rPr lang="ru-RU" sz="1100" b="1" dirty="0" smtClean="0">
                <a:solidFill>
                  <a:schemeClr val="tx1"/>
                </a:solidFill>
              </a:rPr>
              <a:t/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для </a:t>
            </a:r>
            <a:r>
              <a:rPr lang="ru-RU" sz="1100" b="1" dirty="0" smtClean="0">
                <a:solidFill>
                  <a:schemeClr val="tx1"/>
                </a:solidFill>
              </a:rPr>
              <a:t>молодых предпринимателей.  Выставка субъектов молодежного предпринимательства. Общее количество участников программы 2500 человек, из них 300 субъектов молодежного предпринимательства.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Открыто 40 новых субъектов предпринимательства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636912"/>
            <a:ext cx="2016224" cy="3600400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7030A0">
                <a:alpha val="19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</a:rPr>
              <a:t>Региональный этап всероссийского конкурса «Молодой предприниматель России 2015 – Молодой предприниматель 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</a:rPr>
              <a:t>Санкт-Петербурга»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</a:rPr>
              <a:t>5 победителей регионального этапа.</a:t>
            </a:r>
          </a:p>
          <a:p>
            <a:pPr algn="ctr"/>
            <a:r>
              <a:rPr lang="ru-RU" sz="1250" b="1" dirty="0" smtClean="0">
                <a:solidFill>
                  <a:schemeClr val="tx1"/>
                </a:solidFill>
              </a:rPr>
              <a:t>1 Победитель Всероссийского конкурса «Молодой предприниматель России 2015» </a:t>
            </a:r>
            <a:r>
              <a:rPr lang="ru-RU" sz="1250" b="1" dirty="0" smtClean="0">
                <a:solidFill>
                  <a:schemeClr val="tx1"/>
                </a:solidFill>
              </a:rPr>
              <a:t/>
            </a:r>
            <a:br>
              <a:rPr lang="ru-RU" sz="1250" b="1" dirty="0" smtClean="0">
                <a:solidFill>
                  <a:schemeClr val="tx1"/>
                </a:solidFill>
              </a:rPr>
            </a:br>
            <a:r>
              <a:rPr lang="ru-RU" sz="1250" b="1" dirty="0" smtClean="0">
                <a:solidFill>
                  <a:schemeClr val="tx1"/>
                </a:solidFill>
              </a:rPr>
              <a:t>в </a:t>
            </a:r>
            <a:r>
              <a:rPr lang="ru-RU" sz="1250" b="1" dirty="0" smtClean="0">
                <a:solidFill>
                  <a:schemeClr val="tx1"/>
                </a:solidFill>
              </a:rPr>
              <a:t>номинации Успешный старт</a:t>
            </a:r>
            <a:endParaRPr lang="ru-RU" sz="125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43691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Специальные программы </a:t>
            </a:r>
            <a:r>
              <a:rPr lang="ru-RU" sz="2000" dirty="0" smtClean="0"/>
              <a:t>нефинансовой </a:t>
            </a:r>
            <a:r>
              <a:rPr lang="ru-RU" sz="2000" dirty="0" smtClean="0"/>
              <a:t>поддержки</a:t>
            </a:r>
            <a:endParaRPr lang="ru-RU" sz="2000" dirty="0"/>
          </a:p>
        </p:txBody>
      </p:sp>
      <p:pic>
        <p:nvPicPr>
          <p:cNvPr id="2050" name="Picture 2" descr="C:\Users\ilyinov\Downloads\eX1nuE2Z7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1728766" cy="11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lyinov\Downloads\DSC_9332_22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187760"/>
            <a:ext cx="1728766" cy="11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lyinov\Downloads\y1xfUmDQf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1722707" cy="11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lyinov\Downloads\MQpZRPK4cm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86" y="3187760"/>
            <a:ext cx="1736605" cy="11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lyinov\Downloads\DSC_9968_228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79936"/>
            <a:ext cx="1728766" cy="11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lyinov\Downloads\DSC_9606_224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28" y="4679936"/>
            <a:ext cx="1728763" cy="11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638"/>
            <a:ext cx="9144000" cy="58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Налогообложение малого и среднего предпринимательства </a:t>
            </a:r>
            <a:br>
              <a:rPr lang="ru-RU" sz="2000" dirty="0" smtClean="0"/>
            </a:br>
            <a:r>
              <a:rPr lang="ru-RU" sz="2000" dirty="0" smtClean="0"/>
              <a:t>в Санкт-Петербурге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56212" cy="792088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Поступления в доходы консолидированного бюджета Санкт-Петербурга по специальным налоговым режимам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4248472" cy="420645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ПАТЕНТНАЯ СИСТЕМА НАЛОГООБЛОЖЕНИЯ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Принят Закон Санкт-Петербурга от 25.11.2015 № 764-137, предусматривающий: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расширение перечня видов деятельности с 50 до 65;</a:t>
            </a:r>
          </a:p>
          <a:p>
            <a:pPr marL="0" indent="0" algn="ctr"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2-х летние налоговые каникулы для впервые зарегистрированных индивидуальных предпринимателей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осуществляющих деятельность в производственной, социальной, научной и бытовой сферах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УПРОЩЕННАЯ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НАЛОГООБЛОЖЕНИЯ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Принят Закон Санкт-Петербурга от 03.06.2015 № 329-62, предусматривающий 2-х летние налоговые каникулы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впервые зарегистрированных индивидуальных предпринимателей с численностью работников до 15 человек,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осуществляющих деятельность в производственной, социальной, научной и бытовой сферах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ТОРГОВЫЙ СБОР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результатам мониторинга финансово-хозяйственной деятельности 7 категорий организаций торговли различными видами товаров народного потребления, проведенного КРППР, Губернатором Санкт-Петербурга продлен мораторий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введение на территории Санкт-Петербурга торгового сбора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2016 году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319463" cy="720081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Новое в налоговом законодательстве 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Санкт-Петербурга в 2016 году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(изменения подготовленные КРППР)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6260211"/>
              </p:ext>
            </p:extLst>
          </p:nvPr>
        </p:nvGraphicFramePr>
        <p:xfrm>
          <a:off x="107504" y="2132856"/>
          <a:ext cx="4608512" cy="435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Основные задачи Корпорации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76387"/>
            <a:ext cx="1449288" cy="665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/>
              <a:t>АО </a:t>
            </a:r>
          </a:p>
          <a:p>
            <a:r>
              <a:rPr lang="ru-RU" sz="1200" dirty="0"/>
              <a:t>«КОРПОРАЦИЯ «МСП»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" y="1772816"/>
            <a:ext cx="9144000" cy="482453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5987869"/>
              </p:ext>
            </p:extLst>
          </p:nvPr>
        </p:nvGraphicFramePr>
        <p:xfrm>
          <a:off x="1619672" y="3212976"/>
          <a:ext cx="3269761" cy="223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13702307"/>
              </p:ext>
            </p:extLst>
          </p:nvPr>
        </p:nvGraphicFramePr>
        <p:xfrm>
          <a:off x="4355976" y="3212976"/>
          <a:ext cx="3269761" cy="223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5138" y="1274763"/>
            <a:ext cx="8686800" cy="454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«Единое окно» по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оказанию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 субъектам МСП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организациям инфраструктуры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49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839</Words>
  <Application>Microsoft Office PowerPoint</Application>
  <PresentationFormat>Экран (4:3)</PresentationFormat>
  <Paragraphs>161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Поддержка малого и среднего бизнеса в Санкт-Петербурге</vt:lpstr>
      <vt:lpstr>Система поддержки предпринимательства</vt:lpstr>
      <vt:lpstr>Малое и среднее предпринимательство в Санкт-Петербурге в 2015</vt:lpstr>
      <vt:lpstr>Направления поддержки субъектов малого и среднего предпринимательства Санкт-Петербурга в 2015 году</vt:lpstr>
      <vt:lpstr>Специальные программы поддержки в виде субсидий</vt:lpstr>
      <vt:lpstr>Специальные программы нефинансовой поддержки</vt:lpstr>
      <vt:lpstr>Специальные программы нефинансовой поддержки</vt:lpstr>
      <vt:lpstr>Налогообложение малого и среднего предпринимательства  в Санкт-Петербурге</vt:lpstr>
      <vt:lpstr>Основные задачи Корпорации</vt:lpstr>
      <vt:lpstr>Снижение административных барьеров и развитие конкуренции. Создан Штаб (в составе трех групп) </vt:lpstr>
      <vt:lpstr>Основные административные барьеры, препятствующие развитию предпринимательства</vt:lpstr>
      <vt:lpstr>Внедрение Стандарта развития конкуренции                                                   в Санкт-Петербурге в 2015</vt:lpstr>
      <vt:lpstr>Внедрение Стандарта развития конкуренции в Санкт-Петербурге в 2015. Выполнение семи требований Стандарта позволят: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Федорова</dc:creator>
  <cp:lastModifiedBy>Денисенко Н.В.</cp:lastModifiedBy>
  <cp:revision>166</cp:revision>
  <cp:lastPrinted>2016-03-30T14:42:25Z</cp:lastPrinted>
  <dcterms:created xsi:type="dcterms:W3CDTF">2015-11-27T07:19:38Z</dcterms:created>
  <dcterms:modified xsi:type="dcterms:W3CDTF">2016-03-30T15:41:54Z</dcterms:modified>
</cp:coreProperties>
</file>