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9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2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7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1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6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0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97A5-A598-425C-8081-DB513C1463C7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EAA2-4567-4446-B308-B9F06D9DA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7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2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8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9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4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0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45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2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6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9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1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4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6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10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Левакова София Александровна</dc:creator>
  <cp:lastModifiedBy>Стрельцова Мария Вячеславовна</cp:lastModifiedBy>
  <cp:revision>1</cp:revision>
  <dcterms:created xsi:type="dcterms:W3CDTF">2022-02-07T14:42:09Z</dcterms:created>
  <dcterms:modified xsi:type="dcterms:W3CDTF">2022-02-11T11:15:10Z</dcterms:modified>
</cp:coreProperties>
</file>