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15"/>
  </p:notesMasterIdLst>
  <p:sldIdLst>
    <p:sldId id="256" r:id="rId2"/>
    <p:sldId id="257" r:id="rId3"/>
    <p:sldId id="279" r:id="rId4"/>
    <p:sldId id="271" r:id="rId5"/>
    <p:sldId id="272" r:id="rId6"/>
    <p:sldId id="261" r:id="rId7"/>
    <p:sldId id="273" r:id="rId8"/>
    <p:sldId id="274" r:id="rId9"/>
    <p:sldId id="275" r:id="rId10"/>
    <p:sldId id="277" r:id="rId11"/>
    <p:sldId id="276" r:id="rId12"/>
    <p:sldId id="278" r:id="rId13"/>
    <p:sldId id="268" r:id="rId14"/>
  </p:sldIdLst>
  <p:sldSz cx="9144000" cy="6858000" type="screen4x3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39"/>
    <p:restoredTop sz="94696"/>
  </p:normalViewPr>
  <p:slideViewPr>
    <p:cSldViewPr snapToGrid="0">
      <p:cViewPr varScale="1">
        <p:scale>
          <a:sx n="59" d="100"/>
          <a:sy n="59" d="100"/>
        </p:scale>
        <p:origin x="84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62664272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665780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644069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" name="Google Shape;143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629406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" name="Google Shape;225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011814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 rot="5400000">
            <a:off x="2309018" y="-251619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 rot="5400000">
            <a:off x="4732337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1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Пустой слайд" type="blank">
  <p:cSld name="BLANK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10" Type="http://schemas.openxmlformats.org/officeDocument/2006/relationships/image" Target="../media/image45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Relationship Id="rId9" Type="http://schemas.openxmlformats.org/officeDocument/2006/relationships/image" Target="../media/image5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C5B25F65-085E-9C4B-B6BD-7B41363834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BDEB36AB-A0CD-9344-8396-A56BB6C81AD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70123" b="21976"/>
          <a:stretch/>
        </p:blipFill>
        <p:spPr>
          <a:xfrm>
            <a:off x="0" y="5512858"/>
            <a:ext cx="9144000" cy="541867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DFCE0554-DD27-0C45-8350-C4720A8175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831850"/>
            <a:ext cx="9144000" cy="6858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C38C2D57-26BC-BF43-9A8E-D1112ADB491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58215" y="-207004"/>
            <a:ext cx="1390196" cy="166823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565AD9E9-0066-3B4B-B830-D84E29211F2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5130" y="-197285"/>
            <a:ext cx="2850837" cy="162603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465429BE-D355-4849-B271-C6188E9792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xmlns="" id="{E12B63E0-F28A-FC4D-9DD8-6B8905530DF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2667" b="54568"/>
          <a:stretch/>
        </p:blipFill>
        <p:spPr>
          <a:xfrm>
            <a:off x="4815840" y="0"/>
            <a:ext cx="4328160" cy="3115734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F41DC413-EDBB-5742-86A2-BE0C48AF255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5308" b="15556"/>
          <a:stretch/>
        </p:blipFill>
        <p:spPr>
          <a:xfrm>
            <a:off x="430213" y="3471334"/>
            <a:ext cx="9144000" cy="199813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22B45A5D-FD1A-094B-9FD2-8FFC4970241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9999" t="70864" r="-1" b="15555"/>
          <a:stretch/>
        </p:blipFill>
        <p:spPr>
          <a:xfrm>
            <a:off x="3657600" y="4859866"/>
            <a:ext cx="5486400" cy="93133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56394C9C-543B-0A41-8131-5321349B544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82408" t="76790"/>
          <a:stretch/>
        </p:blipFill>
        <p:spPr>
          <a:xfrm>
            <a:off x="337078" y="5323679"/>
            <a:ext cx="1608667" cy="1591733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FC95BABA-EE36-744C-A6FC-7236A9AE48D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71297" t="76790" r="17592"/>
          <a:stretch/>
        </p:blipFill>
        <p:spPr>
          <a:xfrm>
            <a:off x="5888441" y="5540372"/>
            <a:ext cx="739371" cy="1158348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xmlns="" id="{76F794A7-F817-294C-A5DD-F5F1961ED15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b="87654"/>
          <a:stretch/>
        </p:blipFill>
        <p:spPr>
          <a:xfrm>
            <a:off x="588818" y="0"/>
            <a:ext cx="7966364" cy="737627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A5963F4A-BF33-D94C-B397-E71506577D07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39200" b="29135"/>
          <a:stretch/>
        </p:blipFill>
        <p:spPr>
          <a:xfrm>
            <a:off x="1" y="0"/>
            <a:ext cx="5559551" cy="4859865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EB1AE7FB-9AC3-0A42-9413-E2C8581C81F5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70864"/>
          <a:stretch/>
        </p:blipFill>
        <p:spPr>
          <a:xfrm>
            <a:off x="148553" y="4818262"/>
            <a:ext cx="8791953" cy="1921206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826212C5-8AB6-8849-8025-AEB0B199D8B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82408" t="76790"/>
          <a:stretch/>
        </p:blipFill>
        <p:spPr>
          <a:xfrm>
            <a:off x="7038554" y="5134964"/>
            <a:ext cx="2628794" cy="2601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099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00"/>
                            </p:stCondLst>
                            <p:childTnLst>
                              <p:par>
                                <p:cTn id="2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500"/>
                            </p:stCondLst>
                            <p:childTnLst>
                              <p:par>
                                <p:cTn id="3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0"/>
                            </p:stCondLst>
                            <p:childTnLst>
                              <p:par>
                                <p:cTn id="43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500"/>
                            </p:stCondLst>
                            <p:childTnLst>
                              <p:par>
                                <p:cTn id="4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Рисунок 26">
            <a:extLst>
              <a:ext uri="{FF2B5EF4-FFF2-40B4-BE49-F238E27FC236}">
                <a16:creationId xmlns:a16="http://schemas.microsoft.com/office/drawing/2014/main" xmlns="" id="{609D9F6D-F1B5-CF48-8AC8-0C2F3A34E9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xmlns="" id="{238F0D8C-8D50-7B46-91C2-5CC5792002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4541BE6C-DC5B-F249-ADBD-E95FFAF4B9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4A744FF8-BB43-8347-A7C8-9DA15A8F241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0209"/>
          <a:stretch/>
        </p:blipFill>
        <p:spPr>
          <a:xfrm>
            <a:off x="0" y="2071688"/>
            <a:ext cx="9144000" cy="4786312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6B4E13E0-1534-D54B-B487-80CF0BFCA8D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4E1CCF99-DF84-BF49-80ED-1E3349C5A8C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7500" b="2500"/>
          <a:stretch/>
        </p:blipFill>
        <p:spPr>
          <a:xfrm>
            <a:off x="0" y="514350"/>
            <a:ext cx="9144000" cy="6172199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AAE76D98-6154-A44C-963E-82E0ABE0029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10416" r="30625" b="12916"/>
          <a:stretch/>
        </p:blipFill>
        <p:spPr>
          <a:xfrm>
            <a:off x="0" y="714375"/>
            <a:ext cx="6343650" cy="52578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6D310A98-5820-114C-9E91-98942B4B2C78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b="87901"/>
          <a:stretch/>
        </p:blipFill>
        <p:spPr>
          <a:xfrm>
            <a:off x="588818" y="19051"/>
            <a:ext cx="8021782" cy="727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1179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9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7ACAA187-6C0B-5B4C-BA64-EA73DFB2FD8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719" r="22607"/>
          <a:stretch/>
        </p:blipFill>
        <p:spPr>
          <a:xfrm>
            <a:off x="0" y="7682"/>
            <a:ext cx="9144000" cy="6850318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296A4760-4EF0-7343-95B1-D37956C47C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9CB10568-1E0F-7940-AF84-7CC1CD93929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61667" b="61235"/>
          <a:stretch/>
        </p:blipFill>
        <p:spPr>
          <a:xfrm>
            <a:off x="0" y="0"/>
            <a:ext cx="3505200" cy="265853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7ABBE8B2-7BA2-FE49-A7D4-82F02C1ECAC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1481" b="57531"/>
          <a:stretch/>
        </p:blipFill>
        <p:spPr>
          <a:xfrm>
            <a:off x="3793066" y="0"/>
            <a:ext cx="5350933" cy="2912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2772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25"/>
          <p:cNvSpPr txBox="1"/>
          <p:nvPr/>
        </p:nvSpPr>
        <p:spPr>
          <a:xfrm>
            <a:off x="1187624" y="2348880"/>
            <a:ext cx="298710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Схема по сборке покетмода.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F5C4DEA8-DF3C-9046-8197-9174A6B8FFD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333"/>
          <a:stretch/>
        </p:blipFill>
        <p:spPr>
          <a:xfrm>
            <a:off x="163131" y="24384"/>
            <a:ext cx="8839200" cy="6833616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0B5574C7-1FEC-AF4D-981A-927E46DABC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4565" y="759703"/>
            <a:ext cx="2745065" cy="41115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F9FFEBEC-85F8-5348-93C4-6A30CDA735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52920" y="759703"/>
            <a:ext cx="1662759" cy="41115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3325A290-10AC-F74B-A867-7D157AC02EA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45733" y="3984370"/>
            <a:ext cx="1717177" cy="411155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26D3967B-9196-3A43-BFF1-313045E1777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35987" y="3984370"/>
            <a:ext cx="2104146" cy="411155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6EE624DF-B221-604B-839E-89507F02C7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6773" y="179452"/>
            <a:ext cx="6021768" cy="6021768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826A7FBA-136E-AD48-80C1-90B4967034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1672" y="1344167"/>
            <a:ext cx="9313333" cy="5703108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99F297CE-9190-694E-951E-D52245F853D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3519" b="59012"/>
          <a:stretch/>
        </p:blipFill>
        <p:spPr>
          <a:xfrm rot="469210">
            <a:off x="5036208" y="-426718"/>
            <a:ext cx="5164667" cy="2810933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3F113225-EC41-4F4B-AC49-0965B49D616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0556" t="31852" r="10556" b="39753"/>
          <a:stretch/>
        </p:blipFill>
        <p:spPr>
          <a:xfrm rot="899328">
            <a:off x="6234248" y="1896160"/>
            <a:ext cx="2641600" cy="194733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458B7378-ED35-6644-9664-E4056F00AB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1D318911-2243-A442-829A-51AAAD84B9A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5555" r="56667"/>
          <a:stretch/>
        </p:blipFill>
        <p:spPr>
          <a:xfrm>
            <a:off x="0" y="5181600"/>
            <a:ext cx="3962400" cy="16764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96348440-71CB-1F42-BBC7-67EB2A522D0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3182" t="63838"/>
          <a:stretch/>
        </p:blipFill>
        <p:spPr>
          <a:xfrm>
            <a:off x="7606144" y="4378036"/>
            <a:ext cx="1537855" cy="247996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6179E1EB-3240-0B48-921E-98ED44BA717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5909" t="79596"/>
          <a:stretch/>
        </p:blipFill>
        <p:spPr>
          <a:xfrm>
            <a:off x="6026726" y="5458690"/>
            <a:ext cx="3117273" cy="1399309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E1E23E4C-6F7A-7E49-99B0-684E33780A0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31536"/>
          <a:stretch/>
        </p:blipFill>
        <p:spPr>
          <a:xfrm>
            <a:off x="0" y="-16934"/>
            <a:ext cx="9144000" cy="4695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1773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0E28F0ED-F99D-AF4C-8DCC-73FED9EA7D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EAEA4DD3-16FE-734B-9676-7E76BD9B1DC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704" t="18272" r="33889" b="44938"/>
          <a:stretch/>
        </p:blipFill>
        <p:spPr>
          <a:xfrm>
            <a:off x="2624666" y="1253066"/>
            <a:ext cx="3420533" cy="252306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3E99DB00-974E-364B-9BA2-EB5E58C17A0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49382"/>
          <a:stretch/>
        </p:blipFill>
        <p:spPr>
          <a:xfrm>
            <a:off x="0" y="0"/>
            <a:ext cx="9144000" cy="347133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4ECD76AA-3182-834D-8A64-E1708502AD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8004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03D74BFE-1C3F-614B-B6CB-FB15E2567C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1C39A1B0-C0AD-5E4C-978F-F5AD7997A80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9630"/>
          <a:stretch/>
        </p:blipFill>
        <p:spPr>
          <a:xfrm>
            <a:off x="0" y="4775198"/>
            <a:ext cx="9144000" cy="208280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239ED6FA-EE48-A24A-A08A-F90139EF8EF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66111" b="60494"/>
          <a:stretch/>
        </p:blipFill>
        <p:spPr>
          <a:xfrm>
            <a:off x="0" y="0"/>
            <a:ext cx="3098800" cy="270933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E6EDBC5B-A76E-2645-AA1F-60EBCA0602A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3889" r="48333" b="55062"/>
          <a:stretch/>
        </p:blipFill>
        <p:spPr>
          <a:xfrm>
            <a:off x="3098800" y="0"/>
            <a:ext cx="1625600" cy="3081867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9BF88CC9-C809-2346-87B3-06A6672762B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1667" r="26296" b="55062"/>
          <a:stretch/>
        </p:blipFill>
        <p:spPr>
          <a:xfrm>
            <a:off x="4724400" y="0"/>
            <a:ext cx="2015067" cy="3081867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FAE4636D-A448-9849-A78D-4698D694469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73704" b="30371"/>
          <a:stretch/>
        </p:blipFill>
        <p:spPr>
          <a:xfrm>
            <a:off x="6739466" y="0"/>
            <a:ext cx="2404533" cy="4775200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EFFC5554-9EC3-DC4E-9123-9549C2AC852B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37531" r="62037"/>
          <a:stretch/>
        </p:blipFill>
        <p:spPr>
          <a:xfrm>
            <a:off x="0" y="2573866"/>
            <a:ext cx="3471333" cy="4284133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2C944DAF-61BF-8F40-940C-E50552C79A40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7963" t="44938" r="23148" b="30370"/>
          <a:stretch/>
        </p:blipFill>
        <p:spPr>
          <a:xfrm>
            <a:off x="3471332" y="3081866"/>
            <a:ext cx="3556001" cy="1693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4201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4815182D-BF94-7846-97FB-D6D806AF73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B6DCAA24-7554-D349-AB27-FAAEB53779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385384" y="595422"/>
            <a:ext cx="12445998" cy="6886106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BDFC2B28-0354-1C48-96A0-22BDC381D2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1D22A4C7-3EEC-FB41-A0E5-A260615CE70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5370" t="24938" r="54444" b="50617"/>
          <a:stretch/>
        </p:blipFill>
        <p:spPr>
          <a:xfrm>
            <a:off x="2319866" y="1710266"/>
            <a:ext cx="1845733" cy="16764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309 -0.10208 L 0.08473 -0.1020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781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88B7E361-1137-384C-A1A8-E480084C5CA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592" r="28518"/>
          <a:stretch/>
        </p:blipFill>
        <p:spPr>
          <a:xfrm>
            <a:off x="2980267" y="0"/>
            <a:ext cx="3556000" cy="6858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6AA9EB96-0891-7640-B73F-B77A556848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AFAF8D53-9257-6D4D-A6DE-D80888C15A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C16AC3C7-2911-B242-815D-92CA0A2F00A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83210"/>
          <a:stretch/>
        </p:blipFill>
        <p:spPr>
          <a:xfrm>
            <a:off x="0" y="0"/>
            <a:ext cx="9144000" cy="1151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8053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A939F145-138E-E943-8CF3-2FE08EA694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72B01CEC-238D-F142-9620-73AFEF7279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4763" y="396595"/>
            <a:ext cx="3483635" cy="989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61939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B578871D-1AF7-9843-9A5F-EB9605C545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64172D8A-F570-2241-AEB3-889B095625E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88395"/>
          <a:stretch/>
        </p:blipFill>
        <p:spPr>
          <a:xfrm>
            <a:off x="592501" y="1"/>
            <a:ext cx="7958997" cy="692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0827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39085</TotalTime>
  <Words>5</Words>
  <Application>Microsoft Office PowerPoint</Application>
  <PresentationFormat>Экран (4:3)</PresentationFormat>
  <Paragraphs>1</Paragraphs>
  <Slides>13</Slides>
  <Notes>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6" baseType="lpstr">
      <vt:lpstr>Arial</vt:lpstr>
      <vt:lpstr>Calibri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Титульный слайд</dc:title>
  <cp:lastModifiedBy>user</cp:lastModifiedBy>
  <cp:revision>50</cp:revision>
  <dcterms:modified xsi:type="dcterms:W3CDTF">2019-03-23T14:50:00Z</dcterms:modified>
</cp:coreProperties>
</file>